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52" r:id="rId6"/>
    <p:sldMasterId id="2147483764" r:id="rId7"/>
    <p:sldMasterId id="2147483776" r:id="rId8"/>
    <p:sldMasterId id="2147483800" r:id="rId9"/>
    <p:sldMasterId id="2147483812" r:id="rId10"/>
    <p:sldMasterId id="2147483824" r:id="rId11"/>
  </p:sldMasterIdLst>
  <p:notesMasterIdLst>
    <p:notesMasterId r:id="rId65"/>
  </p:notesMasterIdLst>
  <p:sldIdLst>
    <p:sldId id="811" r:id="rId12"/>
    <p:sldId id="818" r:id="rId13"/>
    <p:sldId id="819" r:id="rId14"/>
    <p:sldId id="820" r:id="rId15"/>
    <p:sldId id="821" r:id="rId16"/>
    <p:sldId id="822" r:id="rId17"/>
    <p:sldId id="823" r:id="rId18"/>
    <p:sldId id="824" r:id="rId19"/>
    <p:sldId id="825" r:id="rId20"/>
    <p:sldId id="753" r:id="rId21"/>
    <p:sldId id="785" r:id="rId22"/>
    <p:sldId id="784" r:id="rId23"/>
    <p:sldId id="470" r:id="rId24"/>
    <p:sldId id="395" r:id="rId25"/>
    <p:sldId id="812" r:id="rId26"/>
    <p:sldId id="827" r:id="rId27"/>
    <p:sldId id="472" r:id="rId28"/>
    <p:sldId id="786" r:id="rId29"/>
    <p:sldId id="789" r:id="rId30"/>
    <p:sldId id="787" r:id="rId31"/>
    <p:sldId id="788" r:id="rId32"/>
    <p:sldId id="813" r:id="rId33"/>
    <p:sldId id="828" r:id="rId34"/>
    <p:sldId id="648" r:id="rId35"/>
    <p:sldId id="790" r:id="rId36"/>
    <p:sldId id="791" r:id="rId37"/>
    <p:sldId id="792" r:id="rId38"/>
    <p:sldId id="793" r:id="rId39"/>
    <p:sldId id="814" r:id="rId40"/>
    <p:sldId id="829" r:id="rId41"/>
    <p:sldId id="794" r:id="rId42"/>
    <p:sldId id="795" r:id="rId43"/>
    <p:sldId id="796" r:id="rId44"/>
    <p:sldId id="797" r:id="rId45"/>
    <p:sldId id="798" r:id="rId46"/>
    <p:sldId id="815" r:id="rId47"/>
    <p:sldId id="830" r:id="rId48"/>
    <p:sldId id="799" r:id="rId49"/>
    <p:sldId id="800" r:id="rId50"/>
    <p:sldId id="801" r:id="rId51"/>
    <p:sldId id="802" r:id="rId52"/>
    <p:sldId id="803" r:id="rId53"/>
    <p:sldId id="826" r:id="rId54"/>
    <p:sldId id="831" r:id="rId55"/>
    <p:sldId id="804" r:id="rId56"/>
    <p:sldId id="805" r:id="rId57"/>
    <p:sldId id="806" r:id="rId58"/>
    <p:sldId id="807" r:id="rId59"/>
    <p:sldId id="808" r:id="rId60"/>
    <p:sldId id="810" r:id="rId61"/>
    <p:sldId id="817" r:id="rId62"/>
    <p:sldId id="832" r:id="rId63"/>
    <p:sldId id="809" r:id="rId64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  <a:srgbClr val="0000CC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25" d="100"/>
          <a:sy n="125" d="100"/>
        </p:scale>
        <p:origin x="-1618" y="-67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63" Type="http://schemas.openxmlformats.org/officeDocument/2006/relationships/slide" Target="slides/slide52.xml"/><Relationship Id="rId68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61" Type="http://schemas.openxmlformats.org/officeDocument/2006/relationships/slide" Target="slides/slide50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slide" Target="slides/slide53.xml"/><Relationship Id="rId69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viewProps" Target="viewProps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FB6DB54F-1E78-486B-B09C-45686EFCDBDE}" type="datetimeFigureOut">
              <a:rPr lang="en-US"/>
              <a:pPr>
                <a:defRPr/>
              </a:pPr>
              <a:t>12/19/2022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EE667D31-3CEC-4E28-8BA5-D8BAF20EED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1192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188F5D-0D00-4C49-BBAB-8BD33DC570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141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B7710D-8F47-4F10-A983-2F0C4D5CEF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55399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188F5D-0D00-4C49-BBAB-8BD33DC570C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01040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8F2B65-5D93-4C17-9E1A-86EE10DCCC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87952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BF52DB-74CD-40E9-9113-5D9D44C5F3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3292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8044F3-C09C-473F-A016-E6E23323F7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13110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A5C0D8-8EE1-4447-8186-A17EC4095F7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73808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8B1D05-6DCE-44A8-948A-FBB200C03D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35866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C802FA-441E-41C5-9DD3-19EE13B325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62859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FC0C4B-CBB4-494B-B1BE-6FB301EF575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73252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D68EBD-66A7-4802-9EF2-0748CF1743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36358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B7710D-8F47-4F10-A983-2F0C4D5CEF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462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270BDE-2E6E-4247-9CE0-52F8A478A6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00352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270BDE-2E6E-4247-9CE0-52F8A478A64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14689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188F5D-0D00-4C49-BBAB-8BD33DC570C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33151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8F2B65-5D93-4C17-9E1A-86EE10DCCC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83801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BF52DB-74CD-40E9-9113-5D9D44C5F3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39996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8044F3-C09C-473F-A016-E6E23323F7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9478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A5C0D8-8EE1-4447-8186-A17EC4095F7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8046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8B1D05-6DCE-44A8-948A-FBB200C03D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97336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C802FA-441E-41C5-9DD3-19EE13B325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99145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FC0C4B-CBB4-494B-B1BE-6FB301EF575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78296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D68EBD-66A7-4802-9EF2-0748CF1743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0837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FE9A9A-96CD-46A7-A0EA-AEF1FA3C67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09000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B7710D-8F47-4F10-A983-2F0C4D5CEF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73412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270BDE-2E6E-4247-9CE0-52F8A478A64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1845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347AE-E870-45A4-8E25-DFCBBE0FE4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7563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DBB858-15C9-4096-95A0-F60BFC475B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1298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8D7B5A-7C1B-45B4-A529-4DF712B8DD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1400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5D6A38-ADB7-46B2-AA5F-D76D34FBBC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11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D2C818-4331-4FEF-9BEF-8883758189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2447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D39DD9-CF6B-4369-8006-A1DF9DB466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838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F3E6FF-6397-4237-A19F-F5AA0FB9D3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96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8F2B65-5D93-4C17-9E1A-86EE10DCCC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9017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665CDB-F015-4C31-B675-50FE7794B9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0534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42DD18-6BF1-44DC-B2E4-9962CD7E14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9934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41AA4B-E157-46DC-966C-9923B21D22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759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01FF1C-E751-495A-9E6A-5235F28526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1184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0A763D-F08B-415D-A108-3794AADDBB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3881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BCFE4F-591F-4D10-ABD6-40C79CF490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2526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10AACC-C634-478A-82D6-E11F49A1E4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3931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19720-4A5C-44CC-BB12-0DA0C6BDE6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5148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8A9A0F-4FFC-4F3B-A27B-9FED5B418A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9478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AF4954-5106-4BC2-90E7-954E924C8E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813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BF52DB-74CD-40E9-9113-5D9D44C5F3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2898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8EE2C5-4018-4E7A-A5F1-78E041C2F9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036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12A8FA-3351-4951-B599-D3D82244F1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0676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595E6E-16DA-41A8-98EE-0C4A1D9579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7960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DCF09F-F209-4ECE-B934-DEAD5E0A29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1913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822F49-C109-4AEC-98D2-E0F71A6792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6664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CA700-C52E-4B4D-B26E-EACB39B319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5710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C08AA1-6500-4E0A-BC54-0DE94B34FE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6116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F2634F-F178-45D4-A236-6CAAC27EE3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5364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1B9383-5152-4137-BB59-2F796EF406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8071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9C1709-A9CB-49D3-BD0D-ED1E0EE6CE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30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8044F3-C09C-473F-A016-E6E23323F7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6947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7BFD28-D9EE-4BAB-91A6-9BB95F58E2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8812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F96F23-A62E-4C07-9DB9-1D5DEDE8E7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7859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D3CBF2-AEC8-40DE-9C99-5DC0135015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6001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2EE3BE-AD7F-477E-A722-79805F5CEA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8113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528CA7-2060-4C90-8322-910FF0A3A2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157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603F25-9D19-4A0A-B051-D7DB4EA5E6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4052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6A6583-BF4B-474A-A904-B7889DBA08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0488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FF1634-9101-484B-B269-FDB6981F38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9459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1CC6AC-21AD-4B27-B81B-7A66F3B158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1326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2BDA8A-E966-47BB-A29F-10A66628A1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256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A5C0D8-8EE1-4447-8186-A17EC4095F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71832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F9428B-79FC-42B4-926B-868506B292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7378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E7BC20-EE44-4D0E-96E6-2F663F0150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15152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105449-96CF-470E-98A2-D08FF75760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3362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D202B3-8E8A-421F-8298-979FA52B38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4395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A47C0D-704D-4987-B510-814919CC3B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4741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0A14C4-F8B9-43C3-82C3-2D378207D0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51069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188F5D-0D00-4C49-BBAB-8BD33DC570C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8765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8F2B65-5D93-4C17-9E1A-86EE10DCCC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2967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BF52DB-74CD-40E9-9113-5D9D44C5F3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67093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8044F3-C09C-473F-A016-E6E23323F7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512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8B1D05-6DCE-44A8-948A-FBB200C03D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7666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A5C0D8-8EE1-4447-8186-A17EC4095F7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0441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8B1D05-6DCE-44A8-948A-FBB200C03D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84801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C802FA-441E-41C5-9DD3-19EE13B325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87261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FC0C4B-CBB4-494B-B1BE-6FB301EF575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77015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D68EBD-66A7-4802-9EF2-0748CF1743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78305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B7710D-8F47-4F10-A983-2F0C4D5CEF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06562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270BDE-2E6E-4247-9CE0-52F8A478A64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85494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188F5D-0D00-4C49-BBAB-8BD33DC570C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13302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8F2B65-5D93-4C17-9E1A-86EE10DCCC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58385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BF52DB-74CD-40E9-9113-5D9D44C5F3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853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C802FA-441E-41C5-9DD3-19EE13B325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32323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8044F3-C09C-473F-A016-E6E23323F7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67619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A5C0D8-8EE1-4447-8186-A17EC4095F7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41904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8B1D05-6DCE-44A8-948A-FBB200C03D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44044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C802FA-441E-41C5-9DD3-19EE13B325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99300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FC0C4B-CBB4-494B-B1BE-6FB301EF575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74289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D68EBD-66A7-4802-9EF2-0748CF1743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80517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B7710D-8F47-4F10-A983-2F0C4D5CEF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84692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270BDE-2E6E-4247-9CE0-52F8A478A64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27874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188F5D-0D00-4C49-BBAB-8BD33DC570C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27134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8F2B65-5D93-4C17-9E1A-86EE10DCCC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697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FC0C4B-CBB4-494B-B1BE-6FB301EF57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6754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BF52DB-74CD-40E9-9113-5D9D44C5F3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65864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8044F3-C09C-473F-A016-E6E23323F7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80911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A5C0D8-8EE1-4447-8186-A17EC4095F7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96225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8B1D05-6DCE-44A8-948A-FBB200C03D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96618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C802FA-441E-41C5-9DD3-19EE13B325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8543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FC0C4B-CBB4-494B-B1BE-6FB301EF575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69027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D68EBD-66A7-4802-9EF2-0748CF1743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87517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B7710D-8F47-4F10-A983-2F0C4D5CEF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1596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270BDE-2E6E-4247-9CE0-52F8A478A64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87444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C053BD9-15C4-45F6-BABE-77B1AB1D7190}" type="datetimeFigureOut">
              <a:rPr lang="en-US"/>
              <a:pPr>
                <a:defRPr/>
              </a:pPr>
              <a:t>12/19/2022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86F2BE1-9B9E-4692-930F-9E91967E91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793993"/>
      </p:ext>
    </p:extLst>
  </p:cSld>
  <p:clrMapOvr>
    <a:masterClrMapping/>
  </p:clrMapOvr>
  <p:transition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D68EBD-66A7-4802-9EF2-0748CF1743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56821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89EE9AA-084C-45C0-A2F8-2C3CA4A86F71}" type="datetimeFigureOut">
              <a:rPr lang="en-US"/>
              <a:pPr>
                <a:defRPr/>
              </a:pPr>
              <a:t>12/19/2022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5254244-3961-421D-BADC-4D4A2A8AA6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76499"/>
      </p:ext>
    </p:extLst>
  </p:cSld>
  <p:clrMapOvr>
    <a:masterClrMapping/>
  </p:clrMapOvr>
  <p:transition advClick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C661CBF-DD37-40E1-A909-1E1F75127C3D}" type="datetimeFigureOut">
              <a:rPr lang="en-US"/>
              <a:pPr>
                <a:defRPr/>
              </a:pPr>
              <a:t>12/19/2022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A5AEB4E-1B02-49AB-86C8-5C3FF150D3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311925"/>
      </p:ext>
    </p:extLst>
  </p:cSld>
  <p:clrMapOvr>
    <a:masterClrMapping/>
  </p:clrMapOvr>
  <p:transition advClick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4FA7996-787C-4517-9C6D-DD45C1921B52}" type="datetimeFigureOut">
              <a:rPr lang="en-US"/>
              <a:pPr>
                <a:defRPr/>
              </a:pPr>
              <a:t>12/19/2022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91C22CF-C307-4BAD-AEB2-F5129708F7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765822"/>
      </p:ext>
    </p:extLst>
  </p:cSld>
  <p:clrMapOvr>
    <a:masterClrMapping/>
  </p:clrMapOvr>
  <p:transition advClick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09A2F79-CF81-420D-BE13-67689B5DAAE4}" type="datetimeFigureOut">
              <a:rPr lang="en-US"/>
              <a:pPr>
                <a:defRPr/>
              </a:pPr>
              <a:t>12/19/2022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B178687-1E78-434A-AECD-7A37DA8C55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609042"/>
      </p:ext>
    </p:extLst>
  </p:cSld>
  <p:clrMapOvr>
    <a:masterClrMapping/>
  </p:clrMapOvr>
  <p:transition advClick="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BB1B3E4-A30C-4583-9A44-59F0D023A417}" type="datetimeFigureOut">
              <a:rPr lang="en-US"/>
              <a:pPr>
                <a:defRPr/>
              </a:pPr>
              <a:t>12/19/2022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D34D606-9BA9-4950-9C53-E7AE0426A2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688434"/>
      </p:ext>
    </p:extLst>
  </p:cSld>
  <p:clrMapOvr>
    <a:masterClrMapping/>
  </p:clrMapOvr>
  <p:transition advClick="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B53C301-BF62-4556-9728-F082EFA6CC9B}" type="datetimeFigureOut">
              <a:rPr lang="en-US"/>
              <a:pPr>
                <a:defRPr/>
              </a:pPr>
              <a:t>12/19/2022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2D4ABC6-6888-4DA5-8DCB-8E611B753C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098943"/>
      </p:ext>
    </p:extLst>
  </p:cSld>
  <p:clrMapOvr>
    <a:masterClrMapping/>
  </p:clrMapOvr>
  <p:transition advClick="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EEF3A5E-37B1-4BA1-ACCB-86C485B95E7C}" type="datetimeFigureOut">
              <a:rPr lang="en-US"/>
              <a:pPr>
                <a:defRPr/>
              </a:pPr>
              <a:t>12/19/2022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F784986-45F3-4BAC-848D-911C9870CE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817661"/>
      </p:ext>
    </p:extLst>
  </p:cSld>
  <p:clrMapOvr>
    <a:masterClrMapping/>
  </p:clrMapOvr>
  <p:transition advClick="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6DD8FBB-FC01-40EB-859C-000A152070CF}" type="datetimeFigureOut">
              <a:rPr lang="en-US"/>
              <a:pPr>
                <a:defRPr/>
              </a:pPr>
              <a:t>12/19/2022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E8CEA89-7477-4EFC-8167-53A5A7E892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38720"/>
      </p:ext>
    </p:extLst>
  </p:cSld>
  <p:clrMapOvr>
    <a:masterClrMapping/>
  </p:clrMapOvr>
  <p:transition advClick="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3CDFE6D-9549-4F39-B546-24DE730B71A3}" type="datetimeFigureOut">
              <a:rPr lang="en-US"/>
              <a:pPr>
                <a:defRPr/>
              </a:pPr>
              <a:t>12/19/2022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B880C3C-7A11-4834-895C-6EB6F29690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12760"/>
      </p:ext>
    </p:extLst>
  </p:cSld>
  <p:clrMapOvr>
    <a:masterClrMapping/>
  </p:clrMapOvr>
  <p:transition advClick="0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E4E366F-6433-453A-9032-0D3122990057}" type="datetimeFigureOut">
              <a:rPr lang="en-US"/>
              <a:pPr>
                <a:defRPr/>
              </a:pPr>
              <a:t>12/19/2022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A7C74A2-9091-47D3-B5D8-61A281D313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468058"/>
      </p:ext>
    </p:extLst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13"/>
            <a:ext cx="2895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7961C286-0398-4040-A1F5-B340330EDB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13"/>
            <a:ext cx="2895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7961C286-0398-4040-A1F5-B340330EDB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96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13"/>
            <a:ext cx="2895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7961C286-0398-4040-A1F5-B340330EDB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730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13"/>
            <a:ext cx="2895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32341FC0-7E61-4FEB-96FE-478BEFC1DD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13"/>
            <a:ext cx="2895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00B5EB54-2C52-4F6A-98BC-4D8984DFB9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13"/>
            <a:ext cx="2895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1AD6B787-E4CF-4DA0-AEB3-854601A4E8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13"/>
            <a:ext cx="2895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7EA290E1-B73C-4468-A4AE-31C6A64EE6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13"/>
            <a:ext cx="2895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7961C286-0398-4040-A1F5-B340330EDB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947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13"/>
            <a:ext cx="2895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7961C286-0398-4040-A1F5-B340330EDB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910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13"/>
            <a:ext cx="2895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7961C286-0398-4040-A1F5-B340330EDB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377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67DD31F0-96E2-4401-9CDD-34606B92AFA5}" type="datetimeFigureOut">
              <a:rPr lang="en-US"/>
              <a:pPr>
                <a:defRPr/>
              </a:pPr>
              <a:t>12/19/2022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FE74C66F-C864-4091-AB7A-7F79F415C5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355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p:transition advClick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00.xml"/><Relationship Id="rId4" Type="http://schemas.openxmlformats.org/officeDocument/2006/relationships/image" Target="../media/image1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285750"/>
            <a:ext cx="9144000" cy="4857750"/>
          </a:xfrm>
        </p:spPr>
        <p:txBody>
          <a:bodyPr/>
          <a:lstStyle/>
          <a:p>
            <a:pPr eaLnBrk="1" hangingPunct="1">
              <a:lnSpc>
                <a:spcPct val="105000"/>
              </a:lnSpc>
            </a:pPr>
            <a:r>
              <a:rPr lang="en-US" sz="8000" b="1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ĐÁP CA</a:t>
            </a:r>
          </a:p>
          <a:p>
            <a:pPr eaLnBrk="1" hangingPunct="1">
              <a:lnSpc>
                <a:spcPct val="105000"/>
              </a:lnSpc>
            </a:pPr>
            <a:r>
              <a:rPr lang="en-US" sz="7200" b="1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Ngày 19 tháng 12</a:t>
            </a:r>
          </a:p>
          <a:p>
            <a:pPr eaLnBrk="1" hangingPunct="1">
              <a:lnSpc>
                <a:spcPct val="105000"/>
              </a:lnSpc>
            </a:pPr>
            <a:r>
              <a:rPr lang="en-US" sz="6600" b="1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Trước lễ Giáng Sinh</a:t>
            </a:r>
            <a:endParaRPr lang="en-US" sz="7200" b="1" smtClean="0">
              <a:solidFill>
                <a:srgbClr val="FFFF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384967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/>
          <a:lstStyle/>
          <a:p>
            <a:pPr eaLnBrk="1" hangingPunct="1">
              <a:lnSpc>
                <a:spcPct val="105000"/>
              </a:lnSpc>
            </a:pPr>
            <a:endParaRPr lang="en-US" sz="2800" b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285750"/>
            <a:ext cx="9144000" cy="4857750"/>
          </a:xfrm>
        </p:spPr>
        <p:txBody>
          <a:bodyPr/>
          <a:lstStyle/>
          <a:p>
            <a:pPr eaLnBrk="1" hangingPunct="1">
              <a:lnSpc>
                <a:spcPct val="105000"/>
              </a:lnSpc>
            </a:pPr>
            <a:r>
              <a:rPr lang="en-US" sz="8000" b="1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Thứ Hai</a:t>
            </a:r>
          </a:p>
          <a:p>
            <a:pPr eaLnBrk="1" hangingPunct="1">
              <a:lnSpc>
                <a:spcPct val="105000"/>
              </a:lnSpc>
            </a:pPr>
            <a:r>
              <a:rPr lang="en-US" sz="7200" b="1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Ngày 19 tháng 12</a:t>
            </a:r>
          </a:p>
          <a:p>
            <a:pPr eaLnBrk="1" hangingPunct="1">
              <a:lnSpc>
                <a:spcPct val="105000"/>
              </a:lnSpc>
            </a:pPr>
            <a:r>
              <a:rPr lang="en-US" sz="6600" b="1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Trước lễ Giáng Sinh</a:t>
            </a:r>
            <a:endParaRPr lang="en-US" sz="7200" b="1" smtClean="0">
              <a:solidFill>
                <a:srgbClr val="FFFF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/>
          <a:lstStyle/>
          <a:p>
            <a:pPr eaLnBrk="1" hangingPunct="1">
              <a:lnSpc>
                <a:spcPct val="105000"/>
              </a:lnSpc>
            </a:pPr>
            <a:endParaRPr lang="en-US" sz="2800" b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1"/>
            <a:ext cx="9144000" cy="51354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742950"/>
            <a:ext cx="9144000" cy="4552950"/>
          </a:xfrm>
        </p:spPr>
        <p:txBody>
          <a:bodyPr/>
          <a:lstStyle/>
          <a:p>
            <a:pPr algn="just" eaLnBrk="1" hangingPunct="1">
              <a:lnSpc>
                <a:spcPct val="105000"/>
              </a:lnSpc>
            </a:pPr>
            <a:r>
              <a:rPr lang="en-US" sz="6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Miệng chứa chan lời tán tụng Chúa, suốt ngày con chẳng ngớt tôn vinh Ngài.</a:t>
            </a:r>
            <a:endParaRPr lang="en-US" sz="6600" b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9221" name="Rectangle 1"/>
          <p:cNvSpPr>
            <a:spLocks noChangeArrowheads="1"/>
          </p:cNvSpPr>
          <p:nvPr/>
        </p:nvSpPr>
        <p:spPr bwMode="auto">
          <a:xfrm>
            <a:off x="30163" y="17463"/>
            <a:ext cx="2789237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4400" b="1" u="sng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Đáp ca: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525" y="590550"/>
            <a:ext cx="9144000" cy="3810000"/>
          </a:xfrm>
        </p:spPr>
        <p:txBody>
          <a:bodyPr/>
          <a:lstStyle/>
          <a:p>
            <a:pPr algn="just" eaLnBrk="1" hangingPunct="1">
              <a:lnSpc>
                <a:spcPct val="105000"/>
              </a:lnSpc>
            </a:pPr>
            <a:r>
              <a:rPr lang="en-US" sz="5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Lạy Đức Ki-tô là mầm non từ gốc tổ Giê-sê, Ngài chiêu tập muôn dân dưới hiệu kỳ. Xin đến mà giải thoát, đừng trì hoãn làm chi.</a:t>
            </a:r>
            <a:endParaRPr lang="en-US" sz="5400" b="1" u="sng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10245" name="Rectangle 1"/>
          <p:cNvSpPr>
            <a:spLocks noChangeArrowheads="1"/>
          </p:cNvSpPr>
          <p:nvPr/>
        </p:nvSpPr>
        <p:spPr bwMode="auto">
          <a:xfrm>
            <a:off x="0" y="0"/>
            <a:ext cx="35829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b="1" u="sng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Alleluia-alleluia: </a:t>
            </a:r>
          </a:p>
        </p:txBody>
      </p:sp>
      <p:sp>
        <p:nvSpPr>
          <p:cNvPr id="10246" name="Rectangle 2"/>
          <p:cNvSpPr>
            <a:spLocks noChangeArrowheads="1"/>
          </p:cNvSpPr>
          <p:nvPr/>
        </p:nvSpPr>
        <p:spPr bwMode="auto">
          <a:xfrm>
            <a:off x="6400800" y="4473575"/>
            <a:ext cx="18383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3600" b="1" u="sng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Alleluia.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/>
          <a:lstStyle/>
          <a:p>
            <a:pPr eaLnBrk="1" hangingPunct="1">
              <a:lnSpc>
                <a:spcPct val="105000"/>
              </a:lnSpc>
            </a:pPr>
            <a:endParaRPr lang="en-US" sz="2800" b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1"/>
            <a:ext cx="9144000" cy="513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358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/>
          <a:lstStyle/>
          <a:p>
            <a:pPr eaLnBrk="1" hangingPunct="1">
              <a:lnSpc>
                <a:spcPct val="105000"/>
              </a:lnSpc>
            </a:pPr>
            <a:endParaRPr lang="en-US" sz="2800" b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600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/>
          <a:lstStyle/>
          <a:p>
            <a:pPr eaLnBrk="1" hangingPunct="1">
              <a:lnSpc>
                <a:spcPct val="105000"/>
              </a:lnSpc>
            </a:pPr>
            <a:endParaRPr lang="en-US" sz="2800" b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285750"/>
            <a:ext cx="9144000" cy="4857750"/>
          </a:xfrm>
        </p:spPr>
        <p:txBody>
          <a:bodyPr/>
          <a:lstStyle/>
          <a:p>
            <a:pPr eaLnBrk="1" hangingPunct="1">
              <a:lnSpc>
                <a:spcPct val="105000"/>
              </a:lnSpc>
            </a:pPr>
            <a:r>
              <a:rPr lang="en-US" sz="8000" b="1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Thứ Ba</a:t>
            </a:r>
          </a:p>
          <a:p>
            <a:pPr eaLnBrk="1" hangingPunct="1">
              <a:lnSpc>
                <a:spcPct val="105000"/>
              </a:lnSpc>
            </a:pPr>
            <a:r>
              <a:rPr lang="en-US" sz="7200" b="1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Ngày 20 tháng 12</a:t>
            </a:r>
          </a:p>
          <a:p>
            <a:pPr eaLnBrk="1" hangingPunct="1">
              <a:lnSpc>
                <a:spcPct val="105000"/>
              </a:lnSpc>
            </a:pPr>
            <a:r>
              <a:rPr lang="en-US" sz="6600" b="1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Trước lễ Giáng Sinh</a:t>
            </a:r>
            <a:endParaRPr lang="en-US" sz="7200" b="1" smtClean="0">
              <a:solidFill>
                <a:srgbClr val="FFFF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/>
          <a:lstStyle/>
          <a:p>
            <a:pPr eaLnBrk="1" hangingPunct="1">
              <a:lnSpc>
                <a:spcPct val="105000"/>
              </a:lnSpc>
            </a:pPr>
            <a:endParaRPr lang="en-US" sz="2800" b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4"/>
            <a:ext cx="9144000" cy="51404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993349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742950"/>
            <a:ext cx="9144000" cy="4552950"/>
          </a:xfrm>
        </p:spPr>
        <p:txBody>
          <a:bodyPr/>
          <a:lstStyle/>
          <a:p>
            <a:pPr algn="just" eaLnBrk="1" hangingPunct="1">
              <a:lnSpc>
                <a:spcPct val="105000"/>
              </a:lnSpc>
            </a:pPr>
            <a:r>
              <a:rPr lang="vi-VN" sz="8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Chúa sẽ ngự vào : chính Người là Đức Vua vinh hiển.</a:t>
            </a:r>
            <a:endParaRPr lang="en-US" sz="8000" b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sp>
        <p:nvSpPr>
          <p:cNvPr id="14341" name="Rectangle 1"/>
          <p:cNvSpPr>
            <a:spLocks noChangeArrowheads="1"/>
          </p:cNvSpPr>
          <p:nvPr/>
        </p:nvSpPr>
        <p:spPr bwMode="auto">
          <a:xfrm>
            <a:off x="30163" y="17463"/>
            <a:ext cx="219075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400" b="1" u="sng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Đáp ca: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674688"/>
            <a:ext cx="9144000" cy="3810000"/>
          </a:xfrm>
        </p:spPr>
        <p:txBody>
          <a:bodyPr/>
          <a:lstStyle/>
          <a:p>
            <a:pPr algn="just" eaLnBrk="1" hangingPunct="1">
              <a:lnSpc>
                <a:spcPct val="105000"/>
              </a:lnSpc>
            </a:pPr>
            <a:r>
              <a:rPr lang="vi-VN" sz="4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Lạy Đức Ki-tô, Ngài nắm giữ chìa khoá nhà Đa-vít, Ngài mở cửa đưa vào Nước vĩnh hằng. Xin Ngài đến đem ơn giải thoát, cho tù nhân khỏi hết xích xiềng, cho họ không còn ngồi dưới bóng đêm.</a:t>
            </a:r>
            <a:endParaRPr lang="en-US" sz="4400" b="1" u="sng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sp>
        <p:nvSpPr>
          <p:cNvPr id="15365" name="Rectangle 1"/>
          <p:cNvSpPr>
            <a:spLocks noChangeArrowheads="1"/>
          </p:cNvSpPr>
          <p:nvPr/>
        </p:nvSpPr>
        <p:spPr bwMode="auto">
          <a:xfrm>
            <a:off x="0" y="0"/>
            <a:ext cx="35829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b="1" u="sng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Alleluia-alleluia: </a:t>
            </a:r>
          </a:p>
        </p:txBody>
      </p:sp>
      <p:sp>
        <p:nvSpPr>
          <p:cNvPr id="15366" name="Rectangle 2"/>
          <p:cNvSpPr>
            <a:spLocks noChangeArrowheads="1"/>
          </p:cNvSpPr>
          <p:nvPr/>
        </p:nvSpPr>
        <p:spPr bwMode="auto">
          <a:xfrm>
            <a:off x="6400800" y="4473575"/>
            <a:ext cx="18383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3600" b="1" u="sng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Alleluia.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/>
          <a:lstStyle/>
          <a:p>
            <a:pPr eaLnBrk="1" hangingPunct="1">
              <a:lnSpc>
                <a:spcPct val="105000"/>
              </a:lnSpc>
            </a:pPr>
            <a:endParaRPr lang="en-US" sz="2800" b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4"/>
            <a:ext cx="9144000" cy="514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05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/>
          <a:lstStyle/>
          <a:p>
            <a:pPr eaLnBrk="1" hangingPunct="1">
              <a:lnSpc>
                <a:spcPct val="105000"/>
              </a:lnSpc>
            </a:pPr>
            <a:endParaRPr lang="en-US" sz="2800" b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17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sp>
        <p:nvSpPr>
          <p:cNvPr id="16387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285750"/>
            <a:ext cx="9144000" cy="4857750"/>
          </a:xfrm>
        </p:spPr>
        <p:txBody>
          <a:bodyPr/>
          <a:lstStyle/>
          <a:p>
            <a:pPr eaLnBrk="1" hangingPunct="1">
              <a:lnSpc>
                <a:spcPct val="105000"/>
              </a:lnSpc>
            </a:pPr>
            <a:r>
              <a:rPr lang="en-US" sz="8000" b="1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Thứ Tư</a:t>
            </a:r>
          </a:p>
          <a:p>
            <a:pPr eaLnBrk="1" hangingPunct="1">
              <a:lnSpc>
                <a:spcPct val="105000"/>
              </a:lnSpc>
            </a:pPr>
            <a:r>
              <a:rPr lang="vi-VN" sz="7200" b="1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Ngày 2</a:t>
            </a:r>
            <a:r>
              <a:rPr lang="en-US" sz="7200" b="1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1</a:t>
            </a:r>
            <a:r>
              <a:rPr lang="vi-VN" sz="7200" b="1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 tháng 12</a:t>
            </a:r>
          </a:p>
          <a:p>
            <a:pPr eaLnBrk="1" hangingPunct="1">
              <a:lnSpc>
                <a:spcPct val="105000"/>
              </a:lnSpc>
            </a:pPr>
            <a:r>
              <a:rPr lang="vi-VN" sz="6600" b="1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Trước lễ Giáng Sinh</a:t>
            </a: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/>
          <a:lstStyle/>
          <a:p>
            <a:pPr eaLnBrk="1" hangingPunct="1">
              <a:lnSpc>
                <a:spcPct val="105000"/>
              </a:lnSpc>
            </a:pPr>
            <a:endParaRPr lang="en-US" sz="2800" b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8"/>
            <a:ext cx="9144000" cy="51357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742950"/>
            <a:ext cx="9144000" cy="4552950"/>
          </a:xfrm>
        </p:spPr>
        <p:txBody>
          <a:bodyPr/>
          <a:lstStyle/>
          <a:p>
            <a:pPr algn="just" eaLnBrk="1" hangingPunct="1">
              <a:lnSpc>
                <a:spcPct val="105000"/>
              </a:lnSpc>
            </a:pPr>
            <a:r>
              <a:rPr lang="vi-VN" sz="6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Người công chính, hãy reo hò mừng Chúa,</a:t>
            </a:r>
            <a:r>
              <a:rPr lang="en-US" sz="6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6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 dâng Chúa một khúc tân ca.</a:t>
            </a:r>
            <a:endParaRPr lang="en-US" sz="6600" b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sp>
        <p:nvSpPr>
          <p:cNvPr id="19461" name="Rectangle 1"/>
          <p:cNvSpPr>
            <a:spLocks noChangeArrowheads="1"/>
          </p:cNvSpPr>
          <p:nvPr/>
        </p:nvSpPr>
        <p:spPr bwMode="auto">
          <a:xfrm>
            <a:off x="30163" y="17463"/>
            <a:ext cx="219075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400" b="1" u="sng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Đáp ca: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674688"/>
            <a:ext cx="9144000" cy="3810000"/>
          </a:xfrm>
        </p:spPr>
        <p:txBody>
          <a:bodyPr/>
          <a:lstStyle/>
          <a:p>
            <a:pPr algn="just" eaLnBrk="1" hangingPunct="1">
              <a:lnSpc>
                <a:spcPct val="105000"/>
              </a:lnSpc>
            </a:pPr>
            <a:r>
              <a:rPr lang="vi-VN" sz="48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Muôn lạy Đức Em-ma-nu-en, Đấng nắm giữ vương quyền và ban hành luật pháp. Lạy Chúa là Thiên Chúa chúng con, xin ngự đến mà cứu độ chúng con.</a:t>
            </a:r>
            <a:endParaRPr lang="en-US" sz="4800" b="1" u="sng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sp>
        <p:nvSpPr>
          <p:cNvPr id="20485" name="Rectangle 1"/>
          <p:cNvSpPr>
            <a:spLocks noChangeArrowheads="1"/>
          </p:cNvSpPr>
          <p:nvPr/>
        </p:nvSpPr>
        <p:spPr bwMode="auto">
          <a:xfrm>
            <a:off x="0" y="0"/>
            <a:ext cx="35829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b="1" u="sng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Alleluia-alleluia: </a:t>
            </a:r>
          </a:p>
        </p:txBody>
      </p:sp>
      <p:sp>
        <p:nvSpPr>
          <p:cNvPr id="20486" name="Rectangle 2"/>
          <p:cNvSpPr>
            <a:spLocks noChangeArrowheads="1"/>
          </p:cNvSpPr>
          <p:nvPr/>
        </p:nvSpPr>
        <p:spPr bwMode="auto">
          <a:xfrm>
            <a:off x="6400800" y="4473575"/>
            <a:ext cx="18383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3600" b="1" u="sng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Alleluia.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/>
          <a:lstStyle/>
          <a:p>
            <a:pPr eaLnBrk="1" hangingPunct="1">
              <a:lnSpc>
                <a:spcPct val="105000"/>
              </a:lnSpc>
            </a:pPr>
            <a:endParaRPr lang="en-US" sz="2800" b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8"/>
            <a:ext cx="9144000" cy="513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842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43500"/>
          </a:xfrm>
        </p:spPr>
        <p:txBody>
          <a:bodyPr rtlCol="0">
            <a:normAutofit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vi-VN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Lạy Chúa Thánh Thần là Ánh sáng Chân lý vẹn toàn,</a:t>
            </a:r>
            <a:r>
              <a:rPr lang="en-US" sz="5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|</a:t>
            </a:r>
            <a:r>
              <a:rPr lang="vi-VN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vi-VN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vi-VN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Chúa ban những ân huệ thích hợp cho từng thời đại,</a:t>
            </a:r>
            <a:r>
              <a:rPr lang="en-US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|</a:t>
            </a:r>
            <a:r>
              <a:rPr lang="en-US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 dùng nhiều cách thế kỳ diệu để hướng dẫn Hội Thánh,</a:t>
            </a:r>
            <a:r>
              <a:rPr lang="en-US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97486146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/>
          <a:lstStyle/>
          <a:p>
            <a:pPr eaLnBrk="1" hangingPunct="1">
              <a:lnSpc>
                <a:spcPct val="105000"/>
              </a:lnSpc>
            </a:pPr>
            <a:endParaRPr lang="en-US" sz="2800" b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17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sp>
        <p:nvSpPr>
          <p:cNvPr id="21507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285750"/>
            <a:ext cx="9144000" cy="4857750"/>
          </a:xfrm>
        </p:spPr>
        <p:txBody>
          <a:bodyPr/>
          <a:lstStyle/>
          <a:p>
            <a:pPr eaLnBrk="1" hangingPunct="1">
              <a:lnSpc>
                <a:spcPct val="105000"/>
              </a:lnSpc>
            </a:pPr>
            <a:r>
              <a:rPr lang="en-US" sz="8000" b="1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Thứ Năm</a:t>
            </a:r>
          </a:p>
          <a:p>
            <a:pPr eaLnBrk="1" hangingPunct="1">
              <a:lnSpc>
                <a:spcPct val="105000"/>
              </a:lnSpc>
            </a:pPr>
            <a:r>
              <a:rPr lang="vi-VN" sz="7200" b="1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Ngày 2</a:t>
            </a:r>
            <a:r>
              <a:rPr lang="en-US" sz="7200" b="1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2</a:t>
            </a:r>
            <a:r>
              <a:rPr lang="vi-VN" sz="7200" b="1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 tháng 12</a:t>
            </a:r>
          </a:p>
          <a:p>
            <a:pPr eaLnBrk="1" hangingPunct="1">
              <a:lnSpc>
                <a:spcPct val="105000"/>
              </a:lnSpc>
            </a:pPr>
            <a:r>
              <a:rPr lang="vi-VN" sz="6600" b="1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Trước lễ Giáng Sinh</a:t>
            </a: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/>
          <a:lstStyle/>
          <a:p>
            <a:pPr eaLnBrk="1" hangingPunct="1">
              <a:lnSpc>
                <a:spcPct val="105000"/>
              </a:lnSpc>
            </a:pPr>
            <a:endParaRPr lang="en-US" sz="2800" b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12700" y="787400"/>
            <a:ext cx="9144000" cy="4552950"/>
          </a:xfrm>
        </p:spPr>
        <p:txBody>
          <a:bodyPr/>
          <a:lstStyle/>
          <a:p>
            <a:pPr algn="just" eaLnBrk="1" hangingPunct="1">
              <a:lnSpc>
                <a:spcPct val="105000"/>
              </a:lnSpc>
            </a:pPr>
            <a:r>
              <a:rPr lang="en-US" sz="6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Tâm hồn con hỷ hoan vì Chúa, là Đấng cứu độ con.</a:t>
            </a:r>
            <a:endParaRPr lang="en-US" sz="6600" b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sp>
        <p:nvSpPr>
          <p:cNvPr id="24581" name="Rectangle 1"/>
          <p:cNvSpPr>
            <a:spLocks noChangeArrowheads="1"/>
          </p:cNvSpPr>
          <p:nvPr/>
        </p:nvSpPr>
        <p:spPr bwMode="auto">
          <a:xfrm>
            <a:off x="30163" y="17463"/>
            <a:ext cx="219075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400" b="1" u="sng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Đáp ca: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590550"/>
            <a:ext cx="9144000" cy="3810000"/>
          </a:xfrm>
        </p:spPr>
        <p:txBody>
          <a:bodyPr/>
          <a:lstStyle/>
          <a:p>
            <a:pPr algn="just" eaLnBrk="1" hangingPunct="1">
              <a:lnSpc>
                <a:spcPct val="105000"/>
              </a:lnSpc>
            </a:pPr>
            <a:r>
              <a:rPr lang="en-US" sz="5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Lạy Đức Ki-tô là Vua muôn nước, là đá tảng góc tường của toàn nhà Giáo Hội. Xin ngự đến cứu độ con người, Chúa đã lấy đất mà dựng nên.</a:t>
            </a:r>
            <a:endParaRPr lang="en-US" sz="5000" b="1" u="sng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sp>
        <p:nvSpPr>
          <p:cNvPr id="25605" name="Rectangle 1"/>
          <p:cNvSpPr>
            <a:spLocks noChangeArrowheads="1"/>
          </p:cNvSpPr>
          <p:nvPr/>
        </p:nvSpPr>
        <p:spPr bwMode="auto">
          <a:xfrm>
            <a:off x="0" y="0"/>
            <a:ext cx="35829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b="1" u="sng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Alleluia-alleluia: </a:t>
            </a:r>
          </a:p>
        </p:txBody>
      </p:sp>
      <p:sp>
        <p:nvSpPr>
          <p:cNvPr id="25606" name="Rectangle 2"/>
          <p:cNvSpPr>
            <a:spLocks noChangeArrowheads="1"/>
          </p:cNvSpPr>
          <p:nvPr/>
        </p:nvSpPr>
        <p:spPr bwMode="auto">
          <a:xfrm>
            <a:off x="6400800" y="4473575"/>
            <a:ext cx="18383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3600" b="1" u="sng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Alleluia.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/>
          <a:lstStyle/>
          <a:p>
            <a:pPr eaLnBrk="1" hangingPunct="1">
              <a:lnSpc>
                <a:spcPct val="105000"/>
              </a:lnSpc>
            </a:pPr>
            <a:endParaRPr lang="en-US" sz="2800" b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799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/>
          <a:lstStyle/>
          <a:p>
            <a:pPr eaLnBrk="1" hangingPunct="1">
              <a:lnSpc>
                <a:spcPct val="105000"/>
              </a:lnSpc>
            </a:pPr>
            <a:endParaRPr lang="en-US" sz="2800" b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17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sp>
        <p:nvSpPr>
          <p:cNvPr id="26627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285750"/>
            <a:ext cx="9144000" cy="4857750"/>
          </a:xfrm>
        </p:spPr>
        <p:txBody>
          <a:bodyPr/>
          <a:lstStyle/>
          <a:p>
            <a:pPr eaLnBrk="1" hangingPunct="1">
              <a:lnSpc>
                <a:spcPct val="105000"/>
              </a:lnSpc>
            </a:pPr>
            <a:r>
              <a:rPr lang="en-US" sz="8000" b="1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Thứ Sáu</a:t>
            </a:r>
          </a:p>
          <a:p>
            <a:pPr eaLnBrk="1" hangingPunct="1">
              <a:lnSpc>
                <a:spcPct val="105000"/>
              </a:lnSpc>
            </a:pPr>
            <a:r>
              <a:rPr lang="vi-VN" sz="7200" b="1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Ngày 2</a:t>
            </a:r>
            <a:r>
              <a:rPr lang="en-US" sz="7200" b="1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3</a:t>
            </a:r>
            <a:r>
              <a:rPr lang="vi-VN" sz="7200" b="1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 tháng 12</a:t>
            </a:r>
          </a:p>
          <a:p>
            <a:pPr eaLnBrk="1" hangingPunct="1">
              <a:lnSpc>
                <a:spcPct val="105000"/>
              </a:lnSpc>
            </a:pPr>
            <a:r>
              <a:rPr lang="vi-VN" sz="6600" b="1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Trước lễ Giáng Sinh</a:t>
            </a:r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43500"/>
          </a:xfrm>
        </p:spPr>
        <p:txBody>
          <a:bodyPr rtlCol="0">
            <a:noAutofit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vi-VN" sz="59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này chúng con đang chung lời cầu nguyện cho các</a:t>
            </a:r>
            <a:br>
              <a:rPr lang="vi-VN" sz="59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9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Giám mục,</a:t>
            </a:r>
            <a:r>
              <a:rPr lang="en-US" sz="59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59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|</a:t>
            </a:r>
            <a:r>
              <a:rPr lang="en-US" sz="59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59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 những người tham dự Thượng Hội đồng Giám mục thế giới.</a:t>
            </a:r>
            <a:r>
              <a:rPr lang="en-US" sz="59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9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428508279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/>
          <a:lstStyle/>
          <a:p>
            <a:pPr eaLnBrk="1" hangingPunct="1">
              <a:lnSpc>
                <a:spcPct val="105000"/>
              </a:lnSpc>
            </a:pPr>
            <a:endParaRPr lang="en-US" sz="2800" b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742950"/>
            <a:ext cx="9144000" cy="4552950"/>
          </a:xfrm>
        </p:spPr>
        <p:txBody>
          <a:bodyPr/>
          <a:lstStyle/>
          <a:p>
            <a:pPr algn="just" eaLnBrk="1" hangingPunct="1">
              <a:lnSpc>
                <a:spcPct val="105000"/>
              </a:lnSpc>
            </a:pPr>
            <a:r>
              <a:rPr lang="en-US" sz="6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Hãy đứng thẳng và ngẩn đầu lên, vì anh em sắp được cứu chuộc.</a:t>
            </a:r>
            <a:endParaRPr lang="en-US" sz="6600" b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sp>
        <p:nvSpPr>
          <p:cNvPr id="29701" name="Rectangle 1"/>
          <p:cNvSpPr>
            <a:spLocks noChangeArrowheads="1"/>
          </p:cNvSpPr>
          <p:nvPr/>
        </p:nvSpPr>
        <p:spPr bwMode="auto">
          <a:xfrm>
            <a:off x="30163" y="17463"/>
            <a:ext cx="219075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400" b="1" u="sng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Đáp ca: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674688"/>
            <a:ext cx="9144000" cy="3810000"/>
          </a:xfrm>
        </p:spPr>
        <p:txBody>
          <a:bodyPr/>
          <a:lstStyle/>
          <a:p>
            <a:pPr algn="just" eaLnBrk="1" hangingPunct="1">
              <a:lnSpc>
                <a:spcPct val="105000"/>
              </a:lnSpc>
            </a:pPr>
            <a:r>
              <a:rPr lang="vi-VN" sz="48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Lạy Đức Ki-tô là Vua muôn nước, là đá tảng góc tường của toàn nhà Giáo Hội. Xin ngự đến cứu độ con người, Chúa đã lấy đất mà dựng nên.</a:t>
            </a: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sp>
        <p:nvSpPr>
          <p:cNvPr id="30725" name="Rectangle 1"/>
          <p:cNvSpPr>
            <a:spLocks noChangeArrowheads="1"/>
          </p:cNvSpPr>
          <p:nvPr/>
        </p:nvSpPr>
        <p:spPr bwMode="auto">
          <a:xfrm>
            <a:off x="0" y="0"/>
            <a:ext cx="35829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b="1" u="sng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Alleluia-alleluia: </a:t>
            </a:r>
          </a:p>
        </p:txBody>
      </p:sp>
      <p:sp>
        <p:nvSpPr>
          <p:cNvPr id="30726" name="Rectangle 2"/>
          <p:cNvSpPr>
            <a:spLocks noChangeArrowheads="1"/>
          </p:cNvSpPr>
          <p:nvPr/>
        </p:nvSpPr>
        <p:spPr bwMode="auto">
          <a:xfrm>
            <a:off x="6400800" y="4473575"/>
            <a:ext cx="18383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3600" b="1" u="sng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Alleluia.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/>
          <a:lstStyle/>
          <a:p>
            <a:pPr eaLnBrk="1" hangingPunct="1">
              <a:lnSpc>
                <a:spcPct val="105000"/>
              </a:lnSpc>
            </a:pPr>
            <a:endParaRPr lang="en-US" sz="2800" b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4324350"/>
            <a:ext cx="773205" cy="742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890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/>
          <a:lstStyle/>
          <a:p>
            <a:pPr eaLnBrk="1" hangingPunct="1">
              <a:lnSpc>
                <a:spcPct val="105000"/>
              </a:lnSpc>
            </a:pPr>
            <a:endParaRPr lang="en-US" sz="2800" b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17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sp>
        <p:nvSpPr>
          <p:cNvPr id="31747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285750"/>
            <a:ext cx="9144000" cy="4857750"/>
          </a:xfrm>
        </p:spPr>
        <p:txBody>
          <a:bodyPr/>
          <a:lstStyle/>
          <a:p>
            <a:pPr eaLnBrk="1" hangingPunct="1">
              <a:lnSpc>
                <a:spcPct val="105000"/>
              </a:lnSpc>
            </a:pPr>
            <a:r>
              <a:rPr lang="en-US" sz="8000" b="1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Thứ Bảy</a:t>
            </a:r>
          </a:p>
          <a:p>
            <a:pPr eaLnBrk="1" hangingPunct="1">
              <a:lnSpc>
                <a:spcPct val="105000"/>
              </a:lnSpc>
            </a:pPr>
            <a:r>
              <a:rPr lang="en-US" sz="7200" b="1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Ngày 24 tháng 12</a:t>
            </a:r>
          </a:p>
          <a:p>
            <a:pPr eaLnBrk="1" hangingPunct="1">
              <a:lnSpc>
                <a:spcPct val="105000"/>
              </a:lnSpc>
            </a:pPr>
            <a:r>
              <a:rPr lang="en-US" sz="6600" b="1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Thánh Lễ Ban Sáng</a:t>
            </a:r>
            <a:endParaRPr lang="en-US" sz="7200" b="1" smtClean="0">
              <a:solidFill>
                <a:srgbClr val="FFFF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/>
          <a:lstStyle/>
          <a:p>
            <a:pPr eaLnBrk="1" hangingPunct="1">
              <a:lnSpc>
                <a:spcPct val="105000"/>
              </a:lnSpc>
            </a:pPr>
            <a:endParaRPr lang="en-US" sz="2800" b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8"/>
            <a:ext cx="9144000" cy="51357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76200" y="742950"/>
            <a:ext cx="9144000" cy="4552950"/>
          </a:xfrm>
        </p:spPr>
        <p:txBody>
          <a:bodyPr/>
          <a:lstStyle/>
          <a:p>
            <a:pPr algn="just" eaLnBrk="1" hangingPunct="1">
              <a:lnSpc>
                <a:spcPct val="105000"/>
              </a:lnSpc>
            </a:pPr>
            <a:r>
              <a:rPr lang="en-US" sz="72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Lạy Chúa, tình thương Chúa muôn đời con ca tụng,</a:t>
            </a:r>
            <a:endParaRPr lang="en-US" sz="7200" b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sp>
        <p:nvSpPr>
          <p:cNvPr id="34821" name="Rectangle 1"/>
          <p:cNvSpPr>
            <a:spLocks noChangeArrowheads="1"/>
          </p:cNvSpPr>
          <p:nvPr/>
        </p:nvSpPr>
        <p:spPr bwMode="auto">
          <a:xfrm>
            <a:off x="30163" y="17463"/>
            <a:ext cx="219075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400" b="1" u="sng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Đáp ca: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590550"/>
            <a:ext cx="9144000" cy="4038600"/>
          </a:xfrm>
        </p:spPr>
        <p:txBody>
          <a:bodyPr/>
          <a:lstStyle/>
          <a:p>
            <a:pPr algn="just" eaLnBrk="1" hangingPunct="1">
              <a:lnSpc>
                <a:spcPct val="105000"/>
              </a:lnSpc>
            </a:pPr>
            <a:r>
              <a:rPr lang="vi-VN" sz="5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Lạy </a:t>
            </a:r>
            <a:r>
              <a:rPr lang="en-US" sz="5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Đức Ki-tô là vầng đông xuất hiện, là hào quang tỏa ánh sáng muôn đời, là mặt trời chiếu tỏa đường công chính, </a:t>
            </a:r>
            <a:endParaRPr lang="en-US" sz="5400" b="1" u="sng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sp>
        <p:nvSpPr>
          <p:cNvPr id="35845" name="Rectangle 1"/>
          <p:cNvSpPr>
            <a:spLocks noChangeArrowheads="1"/>
          </p:cNvSpPr>
          <p:nvPr/>
        </p:nvSpPr>
        <p:spPr bwMode="auto">
          <a:xfrm>
            <a:off x="0" y="0"/>
            <a:ext cx="35829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b="1" u="sng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Alleluia-alleluia: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43500"/>
          </a:xfrm>
        </p:spPr>
        <p:txBody>
          <a:bodyPr rtlCol="0">
            <a:noAutofit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vi-V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Xin Chúa làm nên cuộc Hiện Xuống mới trong đời sống Hội</a:t>
            </a:r>
            <a:br>
              <a:rPr lang="vi-V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Thánh, </a:t>
            </a:r>
            <a:r>
              <a:rPr lang="en-US" sz="4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|</a:t>
            </a:r>
            <a:r>
              <a:rPr lang="en-US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xin tuôn tràn trên các Mục tử</a:t>
            </a:r>
            <a:r>
              <a:rPr lang="en-US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|</a:t>
            </a:r>
            <a:r>
              <a:rPr lang="vi-V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ơn khôn ngoan và thông hiểu,</a:t>
            </a:r>
            <a:r>
              <a:rPr lang="en-US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|</a:t>
            </a:r>
            <a:r>
              <a:rPr lang="en-US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gìn giữ các ngài luôn hiệp thông với nhau trong Chúa, </a:t>
            </a:r>
            <a:r>
              <a:rPr lang="en-US" sz="4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331032559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590550"/>
            <a:ext cx="9144000" cy="4038600"/>
          </a:xfrm>
        </p:spPr>
        <p:txBody>
          <a:bodyPr/>
          <a:lstStyle/>
          <a:p>
            <a:pPr algn="just" eaLnBrk="1" hangingPunct="1">
              <a:lnSpc>
                <a:spcPct val="105000"/>
              </a:lnSpc>
            </a:pPr>
            <a:r>
              <a:rPr lang="en-US" sz="6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xin Ngài thương ngự đến soi sáng những ai ngồi nơi tăm tối và trong bóng tử thần.</a:t>
            </a:r>
            <a:endParaRPr lang="en-US" sz="6600" b="1" u="sng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sp>
        <p:nvSpPr>
          <p:cNvPr id="36869" name="Rectangle 2"/>
          <p:cNvSpPr>
            <a:spLocks noChangeArrowheads="1"/>
          </p:cNvSpPr>
          <p:nvPr/>
        </p:nvSpPr>
        <p:spPr bwMode="auto">
          <a:xfrm>
            <a:off x="6400800" y="4473575"/>
            <a:ext cx="18383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3600" b="1" u="sng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Alleluia.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/>
          <a:lstStyle/>
          <a:p>
            <a:pPr eaLnBrk="1" hangingPunct="1">
              <a:lnSpc>
                <a:spcPct val="105000"/>
              </a:lnSpc>
            </a:pPr>
            <a:endParaRPr lang="en-US" sz="2800" b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8"/>
            <a:ext cx="9144000" cy="513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914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/>
          <a:lstStyle/>
          <a:p>
            <a:pPr eaLnBrk="1" hangingPunct="1">
              <a:lnSpc>
                <a:spcPct val="105000"/>
              </a:lnSpc>
            </a:pPr>
            <a:endParaRPr lang="en-US" sz="2800" b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17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/>
          <a:lstStyle/>
          <a:p>
            <a:pPr eaLnBrk="1" hangingPunct="1">
              <a:lnSpc>
                <a:spcPct val="105000"/>
              </a:lnSpc>
            </a:pPr>
            <a:endParaRPr lang="en-US" sz="2800" b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43500"/>
          </a:xfrm>
        </p:spPr>
        <p:txBody>
          <a:bodyPr rtlCol="0">
            <a:noAutofit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vi-VN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để các ngài cùng nhau tìm hiểu những điều đẹp ý</a:t>
            </a:r>
            <a:br>
              <a:rPr lang="vi-VN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Chúa, </a:t>
            </a:r>
            <a:r>
              <a:rPr lang="en-US" sz="5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|</a:t>
            </a:r>
            <a:r>
              <a:rPr lang="en-US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 hướng dẫn đoàn Dân Chúa</a:t>
            </a:r>
            <a:r>
              <a:rPr lang="en-US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|</a:t>
            </a:r>
            <a:r>
              <a:rPr lang="vi-VN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thực thi những điều Chúa truyền dạy.</a:t>
            </a:r>
            <a:r>
              <a:rPr lang="en-US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308343635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43500"/>
          </a:xfrm>
        </p:spPr>
        <p:txBody>
          <a:bodyPr rtlCol="0">
            <a:noAutofit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vi-VN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 giáo phận Việt Nam chúng</a:t>
            </a: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</a:t>
            </a: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|</a:t>
            </a:r>
            <a:r>
              <a:rPr lang="vi-VN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vi-VN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vi-VN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luôn muốn cùng chung nhịp bước với</a:t>
            </a: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Hội</a:t>
            </a: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Thánh</a:t>
            </a: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hoàn</a:t>
            </a: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vũ,</a:t>
            </a: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|</a:t>
            </a: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xin cho chúng con</a:t>
            </a: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biết đồng cảm</a:t>
            </a: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|</a:t>
            </a:r>
            <a:r>
              <a:rPr lang="vi-VN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với nỗi thao thức của các Mục tử trên toàn thế giới,</a:t>
            </a: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|</a:t>
            </a: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ngày càng ý thức hơn về tình hiệp thông,</a:t>
            </a: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383109846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43500"/>
          </a:xfrm>
        </p:spPr>
        <p:txBody>
          <a:bodyPr rtlCol="0">
            <a:noAutofit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vi-VN" sz="49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thái độ tham gia và lòng nhiệt thành trong sứ vụ của Hội</a:t>
            </a:r>
            <a:br>
              <a:rPr lang="vi-VN" sz="49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Thánh,</a:t>
            </a:r>
            <a:r>
              <a:rPr lang="en-US" sz="49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49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|</a:t>
            </a:r>
            <a:r>
              <a:rPr lang="en-US" sz="49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49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Nhờ lời chuyển cầu của Đức Trinh</a:t>
            </a:r>
            <a:r>
              <a:rPr lang="en-US" sz="49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9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Nữ Maria,</a:t>
            </a:r>
            <a:r>
              <a:rPr lang="en-US" sz="49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49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|</a:t>
            </a:r>
            <a:r>
              <a:rPr lang="vi-VN" sz="49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Nữ Vương các Tông đồ</a:t>
            </a:r>
            <a:r>
              <a:rPr lang="en-US" sz="49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9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|</a:t>
            </a:r>
            <a:r>
              <a:rPr lang="vi-VN" sz="49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và là Mẹ của Hội Thánh,</a:t>
            </a:r>
            <a:r>
              <a:rPr lang="en-US" sz="49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9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409259834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43500"/>
          </a:xfrm>
        </p:spPr>
        <p:txBody>
          <a:bodyPr rtlCol="0">
            <a:normAutofit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en-US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Chúng con dâng lời khẩn cầu lên Chúa,</a:t>
            </a:r>
            <a:r>
              <a:rPr lang="en-US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5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|</a:t>
            </a:r>
            <a:r>
              <a:rPr lang="en-US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là đấng hoạt động mọi nơi mọi thời, </a:t>
            </a:r>
            <a:r>
              <a:rPr lang="en-US" sz="5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|</a:t>
            </a:r>
            <a:r>
              <a:rPr lang="en-US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trong sự hiệp thông với Chúa Cha và Chúa Con, </a:t>
            </a:r>
            <a:r>
              <a:rPr lang="en-US" sz="5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|</a:t>
            </a:r>
            <a:r>
              <a:rPr lang="en-US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luôn mãi mãi đến muôn đời. </a:t>
            </a:r>
            <a:r>
              <a:rPr lang="en-US" sz="54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Amen.</a:t>
            </a:r>
          </a:p>
        </p:txBody>
      </p:sp>
    </p:spTree>
    <p:extLst>
      <p:ext uri="{BB962C8B-B14F-4D97-AF65-F5344CB8AC3E}">
        <p14:creationId xmlns:p14="http://schemas.microsoft.com/office/powerpoint/2010/main" val="223192203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2888</TotalTime>
  <Words>586</Words>
  <Application>Microsoft Office PowerPoint</Application>
  <PresentationFormat>On-screen Show (16:9)</PresentationFormat>
  <Paragraphs>149</Paragraphs>
  <Slides>53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11</vt:i4>
      </vt:variant>
      <vt:variant>
        <vt:lpstr>Slide Titles</vt:lpstr>
      </vt:variant>
      <vt:variant>
        <vt:i4>53</vt:i4>
      </vt:variant>
    </vt:vector>
  </HeadingPairs>
  <TitlesOfParts>
    <vt:vector size="64" baseType="lpstr">
      <vt:lpstr>Default Design</vt:lpstr>
      <vt:lpstr>1_Default Design</vt:lpstr>
      <vt:lpstr>2_Default Design</vt:lpstr>
      <vt:lpstr>3_Default Design</vt:lpstr>
      <vt:lpstr>4_Default Design</vt:lpstr>
      <vt:lpstr>5_Default Design</vt:lpstr>
      <vt:lpstr>6_Default Design</vt:lpstr>
      <vt:lpstr>7_Default Design</vt:lpstr>
      <vt:lpstr>2_Office Theme</vt:lpstr>
      <vt:lpstr>8_Default Design</vt:lpstr>
      <vt:lpstr>9_Default Design</vt:lpstr>
      <vt:lpstr> </vt:lpstr>
      <vt:lpstr>PowerPoint Presentation</vt:lpstr>
      <vt:lpstr>Lạy Chúa Thánh Thần là Ánh sáng Chân lý vẹn toàn,| Chúa ban những ân huệ thích hợp cho từng thời đại, | và dùng nhiều cách thế kỳ diệu để hướng dẫn Hội Thánh, |</vt:lpstr>
      <vt:lpstr>này chúng con đang chung lời cầu nguyện cho các Giám mục, | và những người tham dự Thượng Hội đồng Giám mục thế giới. |</vt:lpstr>
      <vt:lpstr>Xin Chúa làm nên cuộc Hiện Xuống mới trong đời sống Hội Thánh, | xin tuôn tràn trên các Mục tử | ơn khôn ngoan và thông hiểu, | gìn giữ các ngài luôn hiệp thông với nhau trong Chúa, |</vt:lpstr>
      <vt:lpstr>để các ngài cùng nhau tìm hiểu những điều đẹp ý Chúa, | và hướng dẫn đoàn Dân Chúa | thực thi những điều Chúa truyền dạy. |</vt:lpstr>
      <vt:lpstr>Các giáo phận Việt Nam chúng con, | luôn muốn cùng chung nhịp bước với Hội Thánh hoàn vũ, | xin cho chúng con biết đồng cảm | với nỗi thao thức của các Mục tử trên toàn thế giới, | ngày càng ý thức hơn về tình hiệp thông, |</vt:lpstr>
      <vt:lpstr>thái độ tham gia và lòng nhiệt thành trong sứ vụ của Hội Thánh, | Nhờ lời chuyển cầu của Đức Trinh Nữ Maria, | Nữ Vương các Tông đồ | và là Mẹ của Hội Thánh, |</vt:lpstr>
      <vt:lpstr>Chúng con dâng lời khẩn cầu lên Chúa, | là đấng hoạt động mọi nơi mọi thời, | trong sự hiệp thông với Chúa Cha và Chúa Con, | luôn mãi mãi đến muôn đời. Amen.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</vt:vector>
  </TitlesOfParts>
  <Company>Unknown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Unknown</dc:creator>
  <cp:lastModifiedBy>Hung Nam</cp:lastModifiedBy>
  <cp:revision>1546</cp:revision>
  <dcterms:created xsi:type="dcterms:W3CDTF">2000-12-31T17:05:43Z</dcterms:created>
  <dcterms:modified xsi:type="dcterms:W3CDTF">2022-12-18T23:01:12Z</dcterms:modified>
</cp:coreProperties>
</file>