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4" r:id="rId6"/>
    <p:sldId id="263" r:id="rId7"/>
    <p:sldId id="267" r:id="rId8"/>
    <p:sldId id="260" r:id="rId9"/>
    <p:sldId id="265" r:id="rId10"/>
    <p:sldId id="268" r:id="rId11"/>
    <p:sldId id="269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3399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68" autoAdjust="0"/>
  </p:normalViewPr>
  <p:slideViewPr>
    <p:cSldViewPr>
      <p:cViewPr>
        <p:scale>
          <a:sx n="125" d="100"/>
          <a:sy n="125" d="100"/>
        </p:scale>
        <p:origin x="-1224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-352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33D8-C237-44BE-BA02-15DBFCCC55F4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0B9B5C-59CD-486A-AE04-5A92781B6D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85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CAC26-01DF-46BC-96BD-E38A3BC797EE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D5CD-5F53-4A0D-AF6F-7E1CBFB32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740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124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42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1D5CD-5F53-4A0D-AF6F-7E1CBFB3252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12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6067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55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2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67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15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56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54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49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003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65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00E0-A970-4FED-8B50-6DDD2B09C0EA}" type="datetimeFigureOut">
              <a:rPr lang="en-US" smtClean="0"/>
              <a:t>12/10/2021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E8A8C9-28F2-4CE2-96FD-905F8AB6AE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39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AI YÊU 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MẾN </a:t>
            </a:r>
            <a:r>
              <a:rPr lang="vi-VN" sz="40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THẦY</a:t>
            </a: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vi-VN" sz="40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Lm. Mi Trầm</a:t>
            </a:r>
          </a:p>
        </p:txBody>
      </p:sp>
    </p:spTree>
    <p:extLst>
      <p:ext uri="{BB962C8B-B14F-4D97-AF65-F5344CB8AC3E}">
        <p14:creationId xmlns:p14="http://schemas.microsoft.com/office/powerpoint/2010/main" val="2377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54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47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ĐK. Ai yêu là yêu mến Thầy thì giữ lời Thầy, lời Thầy đem lại sự sống đời đời.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Nếu người bất lương theo đường công chính thì sẽ được sống. Nếu người công chính làm điều gian phi thì chết muôn đời.</a:t>
            </a:r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r>
              <a:rPr lang="vi-VN" sz="48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Sống đoàn kết đi nêu tình bác ái Đạo Chúa bừng sáng. Hãy làm vì Chúa đừng vì hư danh được thưởng Thiên Đàng.</a:t>
            </a:r>
            <a:endParaRPr lang="vi-VN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48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vi-VN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Autofit/>
          </a:bodyPr>
          <a:lstStyle/>
          <a:p>
            <a:pPr algn="just"/>
            <a:endParaRPr lang="en-US" sz="66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5143500"/>
          </a:xfrm>
        </p:spPr>
        <p:txBody>
          <a:bodyPr>
            <a:normAutofit/>
          </a:bodyPr>
          <a:lstStyle/>
          <a:p>
            <a:pPr algn="just"/>
            <a:endParaRPr lang="en-US" sz="6000" b="1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6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1234</TotalTime>
  <Words>85</Words>
  <Application>Microsoft Office PowerPoint</Application>
  <PresentationFormat>On-screen Show (16:9)</PresentationFormat>
  <Paragraphs>7</Paragraphs>
  <Slides>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AI YÊU MẾN THẦY Lm. Mi Trầm</vt:lpstr>
      <vt:lpstr>ĐK. Ai yêu là yêu mến Thầy thì giữ lời Thầy, lời Thầy đem lại sự sống đời đời.</vt:lpstr>
      <vt:lpstr>1. Nếu người bất lương theo đường công chính thì sẽ được sống. Nếu người công chính làm điều gian phi thì chết muôn đời.</vt:lpstr>
      <vt:lpstr>2. Sống đoàn kết đi nêu tình bác ái Đạo Chúa bừng sáng. Hãy làm vì Chúa đừng vì hư danh được thưởng Thiên Đàng.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NHƯ ĐẤT CHỜ MƯA Thanh Lâm</dc:title>
  <dc:creator>Hung Nam</dc:creator>
  <cp:lastModifiedBy>Hung Nam</cp:lastModifiedBy>
  <cp:revision>378</cp:revision>
  <dcterms:created xsi:type="dcterms:W3CDTF">2021-12-01T03:00:51Z</dcterms:created>
  <dcterms:modified xsi:type="dcterms:W3CDTF">2021-12-10T00:31:49Z</dcterms:modified>
</cp:coreProperties>
</file>