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Ai Mong </a:t>
            </a:r>
            <a:r>
              <a:rPr lang="vi-VN" sz="4000" b="1">
                <a:solidFill>
                  <a:schemeClr val="bg1"/>
                </a:solidFill>
                <a:latin typeface="Times New Roman" pitchFamily="18" charset="0"/>
                <a:cs typeface="Times New Roman" pitchFamily="18" charset="0"/>
              </a:rPr>
              <a:t>Tìm </a:t>
            </a:r>
            <a:r>
              <a:rPr lang="vi-VN" sz="4000" b="1" smtClean="0">
                <a:solidFill>
                  <a:schemeClr val="bg1"/>
                </a:solidFill>
                <a:latin typeface="Times New Roman" pitchFamily="18" charset="0"/>
                <a:cs typeface="Times New Roman" pitchFamily="18" charset="0"/>
              </a:rPr>
              <a:t>Chúa</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Hoàng Khánh - Lm. Kim Long</a:t>
            </a:r>
            <a:br>
              <a:rPr lang="vi-VN" sz="4000" b="1">
                <a:solidFill>
                  <a:schemeClr val="bg1"/>
                </a:solidFill>
                <a:latin typeface="Times New Roman" pitchFamily="18" charset="0"/>
                <a:cs typeface="Times New Roman" pitchFamily="18" charset="0"/>
              </a:rPr>
            </a:b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Ai mong tìm Chúa, hãy vững tâm và mừng vui trong Ngài. Ai mến yêu ơn giải thoát, nào cùng nói Chúa vĩ đại nhường bao.</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Con kính lạy Chúa Trời nguyện đến giúp con, van lạy Chúa xin mau cứu trợ con, xin cho những người muốn hại con, phải điếu đứng và hổ ngươi.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Trong lúc con khốn cùng, bọn chúng sướng vui, van lạy Chúa xin cho chúng chạy lui, xin cho những ngừoi nói cười hả hê, bị tuôn ngã, bị nhạo chê.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1197</TotalTime>
  <Words>114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Ai Mong Tìm Chúa Hoàng Khánh - Lm. Kim Long </vt:lpstr>
      <vt:lpstr>ĐK: Ai mong tìm Chúa, hãy vững tâm và mừng vui trong Ngài. Ai mến yêu ơn giải thoát, nào cùng nói Chúa vĩ đại nhường bao.</vt:lpstr>
      <vt:lpstr>1. Con kính lạy Chúa Trời nguyện đến giúp con, van lạy Chúa xin mau cứu trợ con, xin cho những người muốn hại con, phải điếu đứng và hổ ngươi.</vt:lpstr>
      <vt:lpstr>2. Trong lúc con khốn cùng, bọn chúng sướng vui, van lạy Chúa xin cho chúng chạy lui, xin cho những ngừoi nói cười hả hê, bị tuôn ngã, bị nhạo chê.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361</cp:revision>
  <dcterms:created xsi:type="dcterms:W3CDTF">2021-12-01T03:00:51Z</dcterms:created>
  <dcterms:modified xsi:type="dcterms:W3CDTF">2021-12-09T23:54:11Z</dcterms:modified>
</cp:coreProperties>
</file>