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BÀN </a:t>
            </a:r>
            <a:r>
              <a:rPr lang="vi-VN" sz="3600" b="1">
                <a:solidFill>
                  <a:schemeClr val="bg1"/>
                </a:solidFill>
                <a:latin typeface="Times New Roman" pitchFamily="18" charset="0"/>
                <a:cs typeface="Times New Roman" pitchFamily="18" charset="0"/>
              </a:rPr>
              <a:t>TAY </a:t>
            </a:r>
            <a:r>
              <a:rPr lang="vi-VN" sz="3600" b="1" smtClean="0">
                <a:solidFill>
                  <a:schemeClr val="bg1"/>
                </a:solidFill>
                <a:latin typeface="Times New Roman" pitchFamily="18" charset="0"/>
                <a:cs typeface="Times New Roman" pitchFamily="18" charset="0"/>
              </a:rPr>
              <a:t>NGÀI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Bàn tay nào đưa tôi vượt qua những phong ba một thời gian khó? Bàn tay nào đã dìu dắt tôi qua những nẻo đường tối tăm mịt mùng? Bàn tay nào đã nâng tôi lên từ vực sâu yếu đuối thấp hèn? Bàn tay nào chạm đến linh hồn tôi trấn an vỗ về đời </a:t>
            </a:r>
            <a:r>
              <a:rPr lang="vi-VN" sz="4000" b="1">
                <a:solidFill>
                  <a:schemeClr val="bg1"/>
                </a:solidFill>
                <a:latin typeface="Times New Roman" pitchFamily="18" charset="0"/>
                <a:cs typeface="Times New Roman" pitchFamily="18" charset="0"/>
              </a:rPr>
              <a:t>tôi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Chính bàn tay Ngài đưa tôi đi qua, dìu dắt tôi, đỡ nâng tôi chạm đến linh hồn tôi, Chúa ơi! Ôi tình yêu thẳm sâu từ lâu tới nay, lòng tôi bao đổi thay vẫn trong tay Ngài, cánh tay yêu thương vây kín cuộc đời tôi.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Bàn tay nào ngăn bao tội ác những đam mê tục lụy giăng mắc? Bàn tay nào đã vùi lấp bao toan tính dại khờ lối đi mịt mờ? Bàn tay nào dẹp tan âm u để tình yêu thắp sáng hy vọng? Bàn tay nào gọi vẫy linh hồn đây với thao thức đầy khôn vơi?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Bàn tay nào ôi cao đẹp quá dắt tôi xa cuộc đời gian trá? Bàn tay nào vẫn hằng thiết tha, tha thiết đậm đà xót thương hải hà? Bàn tay nào dệt nên bài ca, một bài ca tin mến bao la? Bàn tay nào làm sáng cuộc đời ta, ước mơ chan hòa từ đây?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3827</TotalTime>
  <Words>256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BÀN TAY NGÀI  Lm. Thái Nguyên</vt:lpstr>
      <vt:lpstr>1. Bàn tay nào đưa tôi vượt qua những phong ba một thời gian khó? Bàn tay nào đã dìu dắt tôi qua những nẻo đường tối tăm mịt mùng? Bàn tay nào đã nâng tôi lên từ vực sâu yếu đuối thấp hèn? Bàn tay nào chạm đến linh hồn tôi trấn an vỗ về đời tôi?</vt:lpstr>
      <vt:lpstr>ĐK. Chính bàn tay Ngài đưa tôi đi qua, dìu dắt tôi, đỡ nâng tôi chạm đến linh hồn tôi, Chúa ơi! Ôi tình yêu thẳm sâu từ lâu tới nay, lòng tôi bao đổi thay vẫn trong tay Ngài, cánh tay yêu thương vây kín cuộc đời tôi.</vt:lpstr>
      <vt:lpstr>2. Bàn tay nào ngăn bao tội ác những đam mê tục lụy giăng mắc? Bàn tay nào đã vùi lấp bao toan tính dại khờ lối đi mịt mờ? Bàn tay nào dẹp tan âm u để tình yêu thắp sáng hy vọng? Bàn tay nào gọi vẫy linh hồn đây với thao thức đầy khôn vơi?</vt:lpstr>
      <vt:lpstr>3. Bàn tay nào ôi cao đẹp quá dắt tôi xa cuộc đời gian trá? Bàn tay nào vẫn hằng thiết tha, tha thiết đậm đà xót thương hải hà? Bàn tay nào dệt nên bài ca, một bài ca tin mến bao la? Bàn tay nào làm sáng cuộc đời ta, ước mơ chan hòa từ đây?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1416</cp:revision>
  <dcterms:created xsi:type="dcterms:W3CDTF">2021-12-01T03:00:51Z</dcterms:created>
  <dcterms:modified xsi:type="dcterms:W3CDTF">2021-12-28T22:45:58Z</dcterms:modified>
</cp:coreProperties>
</file>