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BÁNH THƠM</a:t>
            </a:r>
            <a:b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Tấm bánh ( i ) thơm và này ly rượu nồng. Chúng con nay hiệp dâng lên Chúa. Nguyện Chúa thương ( i ) tình đoái trông và nhận cho với cả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Bao tiếng ca, bao lời cầu như hương bay tỏa miên man. Dâng về nơi nhan thánh Chúa. Khấn xin ân lộc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Bao sướng vui bao buồn sầu, hân hoan pha trộn thương đau. Dâng về nơi nhan thánh Chúa. Khấn xin trung thành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trước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Bao ý thơ bao điệu nhạc, rung lên theo nhịp con tim. Dâng về nơi nhan thánh Chúa. Tán dương Danh Ngài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134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BÁNH THƠM Lm. Kim Long</vt:lpstr>
      <vt:lpstr>ĐK: Tấm bánh ( i ) thơm và này ly rượu nồng. Chúng con nay hiệp dâng lên Chúa. Nguyện Chúa thương ( i ) tình đoái trông và nhận cho với cả xác hồn.</vt:lpstr>
      <vt:lpstr>1/ Bao tiếng ca, bao lời cầu như hương bay tỏa miên man. Dâng về nơi nhan thánh Chúa. Khấn xin ân lộc Chúa ban.</vt:lpstr>
      <vt:lpstr>2/ Bao sướng vui bao buồn sầu, hân hoan pha trộn thương đau. Dâng về nơi nhan thánh Chúa. Khấn xin trung thành trước sau.</vt:lpstr>
      <vt:lpstr>3/ Bao ý thơ bao điệu nhạc, rung lên theo nhịp con tim. Dâng về nơi nhan thánh Chúa. Tán dương Danh Ngài hiển vinh.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659</cp:revision>
  <dcterms:created xsi:type="dcterms:W3CDTF">2021-12-01T03:00:51Z</dcterms:created>
  <dcterms:modified xsi:type="dcterms:W3CDTF">2021-12-11T11:18:25Z</dcterms:modified>
</cp:coreProperties>
</file>