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12/31/2021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BÁNH TRẮNG RƯỢU NGON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Từ bàn tay nhân thế đoàn con hướng lên trời cao, tiến dâng Cha của lễ vẹn tuyền. Này là hạt lúa thơm làm nên ngàn muôn bánh trắng, cùng tiến dâng lên Cha rượu ngon.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Ngài thương nhận lấy (í a) bánh vẹn tuyền, rượu ngon đoàn con vất vả nắng mưa dãi dầu góp công. Xin trở nên lễ vật, đượm tình yêu thiết tha vừa nở, tựa mùa xuân thơm ngát thiên hương dâng về </a:t>
            </a:r>
            <a:r>
              <a:rPr lang="vi-VN" sz="4800" b="1">
                <a:solidFill>
                  <a:schemeClr val="bg1"/>
                </a:solidFill>
                <a:latin typeface="Times New Roman" pitchFamily="18" charset="0"/>
                <a:cs typeface="Times New Roman" pitchFamily="18" charset="0"/>
              </a:rPr>
              <a:t>tòa </a:t>
            </a:r>
            <a:r>
              <a:rPr lang="vi-VN" sz="4800" b="1" smtClean="0">
                <a:solidFill>
                  <a:schemeClr val="bg1"/>
                </a:solidFill>
                <a:latin typeface="Times New Roman" pitchFamily="18" charset="0"/>
                <a:cs typeface="Times New Roman" pitchFamily="18" charset="0"/>
              </a:rPr>
              <a:t>Cha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Giọt mồ hôi hôm sớm đoàn con góp chung bàn tay, những lao công thành kính dâng Ngài. Phận mọn hèn lấy chi để dâng về ngai chí thánh, chỉ biết dâng con tim thành tâm.</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Cùng trầm hương nghi ngút hòa vang khúc ca tình mến, tiến dâng Cha của lễ chân thành. Nguyện Ngài nhận lễ dâng từ nơi bàn tay nhân thế, hiệp nhất trong tin yêu </a:t>
            </a:r>
            <a:r>
              <a:rPr lang="vi-VN" sz="4800" b="1">
                <a:solidFill>
                  <a:schemeClr val="bg1"/>
                </a:solidFill>
                <a:latin typeface="Times New Roman" pitchFamily="18" charset="0"/>
                <a:cs typeface="Times New Roman" pitchFamily="18" charset="0"/>
              </a:rPr>
              <a:t>một </a:t>
            </a:r>
            <a:r>
              <a:rPr lang="vi-VN" sz="4800" b="1" smtClean="0">
                <a:solidFill>
                  <a:schemeClr val="bg1"/>
                </a:solidFill>
                <a:latin typeface="Times New Roman" pitchFamily="18" charset="0"/>
                <a:cs typeface="Times New Roman" pitchFamily="18" charset="0"/>
              </a:rPr>
              <a:t>Cha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2511</TotalTime>
  <Words>187</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BÁNH TRẮNG RƯỢU NGON Đinh Công Huỳnh</vt:lpstr>
      <vt:lpstr>1. Từ bàn tay nhân thế đoàn con hướng lên trời cao, tiến dâng Cha của lễ vẹn tuyền. Này là hạt lúa thơm làm nên ngàn muôn bánh trắng, cùng tiến dâng lên Cha rượu ngon.</vt:lpstr>
      <vt:lpstr>ĐK. Xin Ngài thương nhận lấy (í a) bánh vẹn tuyền, rượu ngon đoàn con vất vả nắng mưa dãi dầu góp công. Xin trở nên lễ vật, đượm tình yêu thiết tha vừa nở, tựa mùa xuân thơm ngát thiên hương dâng về tòa Cha.</vt:lpstr>
      <vt:lpstr>2. Giọt mồ hôi hôm sớm đoàn con góp chung bàn tay, những lao công thành kính dâng Ngài. Phận mọn hèn lấy chi để dâng về ngai chí thánh, chỉ biết dâng con tim thành tâm.</vt:lpstr>
      <vt:lpstr>3. Cùng trầm hương nghi ngút hòa vang khúc ca tình mến, tiến dâng Cha của lễ chân thành. Nguyện Ngài nhận lễ dâng từ nơi bàn tay nhân thế, hiệp nhất trong tin yêu một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922</cp:revision>
  <dcterms:created xsi:type="dcterms:W3CDTF">2021-12-01T03:00:51Z</dcterms:created>
  <dcterms:modified xsi:type="dcterms:W3CDTF">2021-12-31T02:34:39Z</dcterms:modified>
</cp:coreProperties>
</file>