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6" r:id="rId4"/>
    <p:sldId id="258" r:id="rId5"/>
    <p:sldId id="259" r:id="rId6"/>
    <p:sldId id="267" r:id="rId7"/>
    <p:sldId id="260" r:id="rId8"/>
    <p:sldId id="263" r:id="rId9"/>
    <p:sldId id="264" r:id="rId10"/>
    <p:sldId id="265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BÊN BỜ SÔNG</a:t>
            </a: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 </a:t>
            </a: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Tri </a:t>
            </a: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Văn </a:t>
            </a:r>
            <a:r>
              <a:rPr lang="vi-VN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Vinh</a:t>
            </a: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cảm hứng Tv.136 </a:t>
            </a:r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Bên bờ sông Ba-by-lon, ta ngồi ta khóc nỉ non, mà tưởng nhớ đến Si-on ta buồn ta gác đàn ta.</a:t>
            </a:r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Bọn lính kia đòi ta ca hát, Lũ cướp nầy đòi ta vui lên. Hát hát đi câu hát bài ca, với cung điệu nhịp </a:t>
            </a:r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khúc </a:t>
            </a:r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Si-on</a:t>
            </a:r>
            <a:r>
              <a:rPr lang="en-US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34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Nơi khách lưu làm sao ta hát, Câu ca ngậm ngùi trong nước mắt. Hát hát đi câu hát mừng Chúa, với cung điệu nhịp khúc </a:t>
            </a:r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Si-on</a:t>
            </a:r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Và nếu nay lòng ta quên lãng, Gia liêm này Thành đô vinh quang. Tay nâng đàn sẽ hết đàn ca, lưỡi ta này còn xướng ca chi.</a:t>
            </a:r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</TotalTime>
  <Words>130</Words>
  <Application>Microsoft Office PowerPoint</Application>
  <PresentationFormat>On-screen Show (16:9)</PresentationFormat>
  <Paragraphs>6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BÊN BỜ SÔNG Lm Tri Văn Vinh cảm hứng Tv.136 </vt:lpstr>
      <vt:lpstr>ĐK. Bên bờ sông Ba-by-lon, ta ngồi ta khóc nỉ non, mà tưởng nhớ đến Si-on ta buồn ta gác đàn ta.</vt:lpstr>
      <vt:lpstr>1. Bọn lính kia đòi ta ca hát, Lũ cướp nầy đòi ta vui lên. Hát hát đi câu hát bài ca, với cung điệu nhịp khúc Si-on.</vt:lpstr>
      <vt:lpstr>2. Nơi khách lưu làm sao ta hát, Câu ca ngậm ngùi trong nước mắt. Hát hát đi câu hát mừng Chúa, với cung điệu nhịp khúc Si-on.</vt:lpstr>
      <vt:lpstr>3. Và nếu nay lòng ta quên lãng, Gia liêm này Thành đô vinh quang. Tay nâng đàn sẽ hết đàn ca, lưỡi ta này còn xướng ca chi.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151</cp:revision>
  <dcterms:created xsi:type="dcterms:W3CDTF">2021-12-01T03:00:51Z</dcterms:created>
  <dcterms:modified xsi:type="dcterms:W3CDTF">2021-12-03T04:03:01Z</dcterms:modified>
</cp:coreProperties>
</file>