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BÊN HANG ĐÁ NHỎ </a:t>
            </a:r>
            <a:r>
              <a:rPr lang="vi-VN" sz="4000" b="1">
                <a:solidFill>
                  <a:schemeClr val="bg1"/>
                </a:solidFill>
                <a:latin typeface="Times New Roman" pitchFamily="18" charset="0"/>
                <a:cs typeface="Times New Roman" pitchFamily="18" charset="0"/>
              </a:rPr>
              <a:t>CON </a:t>
            </a:r>
            <a:r>
              <a:rPr lang="vi-VN" sz="4000" b="1" smtClean="0">
                <a:solidFill>
                  <a:schemeClr val="bg1"/>
                </a:solidFill>
                <a:latin typeface="Times New Roman" pitchFamily="18" charset="0"/>
                <a:cs typeface="Times New Roman" pitchFamily="18" charset="0"/>
              </a:rPr>
              <a:t>DÂNG</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La Thập Tự</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Bên hang đá nhỏ (ơ) Chúa nằm trong máng cỏ. Ngài như bơ vơ giữa tình yêu đơn sơ, một thân co ro đang lạnh run âu lo, giữa bao khốn khó. Chúa đã yêu người, hóa thân như Hài Nhi. Lấy chi dâng Ngài đây?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smtClean="0">
                <a:solidFill>
                  <a:schemeClr val="bg1"/>
                </a:solidFill>
                <a:latin typeface="Times New Roman" pitchFamily="18" charset="0"/>
                <a:cs typeface="Times New Roman" pitchFamily="18" charset="0"/>
              </a:rPr>
              <a:t>ĐK</a:t>
            </a:r>
            <a:r>
              <a:rPr lang="vi-VN" sz="4800" b="1">
                <a:solidFill>
                  <a:schemeClr val="bg1"/>
                </a:solidFill>
                <a:latin typeface="Times New Roman" pitchFamily="18" charset="0"/>
                <a:cs typeface="Times New Roman" pitchFamily="18" charset="0"/>
              </a:rPr>
              <a:t>. Xin dâng cho Ngài nhạc khúc đẹp tươi. Xin dâng cho Ngài vần thơ như suối. Là đời con đây mang tình yêu bé nhỏ này. Là hồn con đây trong niềm tin cháy nồng không phai.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Bên hang đá nhỏ (ơ) Chúa nằm trong máng cỏ. Ngài thương yêu ta với tình yêu bao la, từ trời cao xa sinh hạ trong khiêm cung, giữa đêm buốt giá. Nhắn nhủ cho người, Chúa nay nên Hài Nhi. Lấy chi dâng Ngài đây?</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Bên hang đá nhỏ (ơ) Chúa nằm trong máng cỏ, mùa đông lao xao với tình yêu trên cao, chỉ trông nhân gian xa tội nhơ miên man, về nơi sáng láng. Chúa vẫn mong hoài, thế nhân mau về đây. Lấy chi dâng Ngài đây?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3657</TotalTime>
  <Words>223</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BÊN HANG ĐÁ NHỎ CON DÂNG  Lm. La Thập Tự</vt:lpstr>
      <vt:lpstr>1. Bên hang đá nhỏ (ơ) Chúa nằm trong máng cỏ. Ngài như bơ vơ giữa tình yêu đơn sơ, một thân co ro đang lạnh run âu lo, giữa bao khốn khó. Chúa đã yêu người, hóa thân như Hài Nhi. Lấy chi dâng Ngài đây?</vt:lpstr>
      <vt:lpstr>ĐK. Xin dâng cho Ngài nhạc khúc đẹp tươi. Xin dâng cho Ngài vần thơ như suối. Là đời con đây mang tình yêu bé nhỏ này. Là hồn con đây trong niềm tin cháy nồng không phai.</vt:lpstr>
      <vt:lpstr>2. Bên hang đá nhỏ (ơ) Chúa nằm trong máng cỏ. Ngài thương yêu ta với tình yêu bao la, từ trời cao xa sinh hạ trong khiêm cung, giữa đêm buốt giá. Nhắn nhủ cho người, Chúa nay nên Hài Nhi. Lấy chi dâng Ngài đây?</vt:lpstr>
      <vt:lpstr>3. Bên hang đá nhỏ (ơ) Chúa nằm trong máng cỏ, mùa đông lao xao với tình yêu trên cao, chỉ trông nhân gian xa tội nhơ miên man, về nơi sáng láng. Chúa vẫn mong hoài, thế nhân mau về đây. Lấy chi dâng Ngài đây?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1396</cp:revision>
  <dcterms:created xsi:type="dcterms:W3CDTF">2021-12-01T03:00:51Z</dcterms:created>
  <dcterms:modified xsi:type="dcterms:W3CDTF">2021-12-21T13:18:51Z</dcterms:modified>
</cp:coreProperties>
</file>