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BÔNG LÚA MỚI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Đinh Công Huỳnh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Đây lao nhọc của con người, từng ngày qua vất vả giữa đời. Hạt lúa đồng xa chín thơm tho, rượu nho đoàn con tiến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Ngài rượu bánh thơm lành góp về từ đồng lúa mới. Xin thương nhận và ban muôn ơn để của lễ thắm đượm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Dâng lên Ngài đời vui buồn ngàn khổ đau với cả lỗi lầm, giọt nắng làm cho lúa đơm bông, tình Cha sưởi ấm những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đêm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Theo hương trầm tỏa ngút ngàn, hòa lời ca tiếng nhạc cung đàn, thượng tiến về Cha chốn thiên cung, nguyện nên của lễ với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135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BÔNG LÚA MỚI Đinh Công Huỳnh</vt:lpstr>
      <vt:lpstr>1/ Đây lao nhọc của con người, từng ngày qua vất vả giữa đời. Hạt lúa đồng xa chín thơm tho, rượu nho đoàn con tiến lên Cha.</vt:lpstr>
      <vt:lpstr>ĐK. Xin dâng Ngài rượu bánh thơm lành góp về từ đồng lúa mới. Xin thương nhận và ban muôn ơn để của lễ thắm đượm tình yêu.</vt:lpstr>
      <vt:lpstr>2/ Dâng lên Ngài đời vui buồn ngàn khổ đau với cả lỗi lầm, giọt nắng làm cho lúa đơm bông, tình Cha sưởi ấm những đêm đông.</vt:lpstr>
      <vt:lpstr>3/ Theo hương trầm tỏa ngút ngàn, hòa lời ca tiếng nhạc cung đàn, thượng tiến về Cha chốn thiên cung, nguyện nên của lễ với yêu thương.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720</cp:revision>
  <dcterms:created xsi:type="dcterms:W3CDTF">2021-12-01T03:00:51Z</dcterms:created>
  <dcterms:modified xsi:type="dcterms:W3CDTF">2021-12-12T08:14:53Z</dcterms:modified>
</cp:coreProperties>
</file>