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BÁNH TRẮNG TINH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Bánh đây tính trắng rượu này thắm nồng. Đoàn con chung kết tấm lòng thánh kính tiến dâng. Nguyện Chúa thương nhận và gửi Thánh Thần. Dùng ân thiêng thánh hóa thánh nguồn sống thế trần.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Của lễ hôm nay không còn là máu chiên bò. Mà là rượu bánh sẽ trở thành Thịt Máu Con Chúa.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2.Thành kính xin dâng bao sầu buồn với vui mừng. Cuộc đời nhân thế Chúa đoái nhận cùng với của lễ.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Tựa khói hương bay bao lời cầu khấn chân thành. Hiệp dâng lên Chúa với lễ vật đặt trên bàn Thánh.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2061</TotalTime>
  <Words>121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TRẮNG TINH Lm. Kim Long</vt:lpstr>
      <vt:lpstr>Đk: Bánh đây tính trắng rượu này thắm nồng. Đoàn con chung kết tấm lòng thánh kính tiến dâng. Nguyện Chúa thương nhận và gửi Thánh Thần. Dùng ân thiêng thánh hóa thánh nguồn sống thế trần.</vt:lpstr>
      <vt:lpstr>1. Của lễ hôm nay không còn là máu chiên bò. Mà là rượu bánh sẽ trở thành Thịt Máu Con Chúa.</vt:lpstr>
      <vt:lpstr>2.Thành kính xin dâng bao sầu buồn với vui mừng. Cuộc đời nhân thế Chúa đoái nhận cùng với của lễ. </vt:lpstr>
      <vt:lpstr>3. Tựa khói hương bay bao lời cầu khấn chân thành. Hiệp dâng lên Chúa với lễ vật đặt trên bàn Thánh.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763</cp:revision>
  <dcterms:created xsi:type="dcterms:W3CDTF">2021-12-01T03:00:51Z</dcterms:created>
  <dcterms:modified xsi:type="dcterms:W3CDTF">2021-12-12T23:04:09Z</dcterms:modified>
</cp:coreProperties>
</file>