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BỐN MÙA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Giêsu ơi! Ngài đến trong cuộc đời Ngài sống như con người đã hiến dâng cả đời. Giêsu ơi tình Chúa thật mênh mông Trời đất nào bao dung Tình đó ôi muôn trùng. Giêsu ơi tình Chúa vì yêu con, tình đó rồi cho con: sự sống trong linh hồn. Giêsu ơi Ngài đến để đưa con về suối trong ân tình về sống trong an bình.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đã đến ngày hôm qua đã đến ngày hôm nay đến mãi về tương lai. Con ước nguyện mến Chúa trọn tâm tư với bốn mùa yêu thương, tình đời không vấn vương.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Khi xuân sang màu nắng tươi huy hoàng và gió đưa hương nồng tình thắm như mai vàng. Con không quên tìm đến cùng Giêsu vừa lúc tuổi ươm mơ cùng với bao mong chờ. Giêsu ơi vì Chúa là xuân tươi, là Chúa của tin vui con mãi luôn yêu Ngài. Xin cho con được mãi là hoa xuân để sống trên gian trần năm tháng không u buồn.</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Giêsu ơi tình Chúa đưa con về rực nóng tim bồi hồi tựa nắng giữa trưa hè. Bao say mê nhìn những mùa thu đi vương vấn chiều tương tư hình bóng ai mong chờ. Xin cho con đừng ước mộng xa xôi, đừng đắm chìm mưa rơi mà lãng quên ơn Ngài. Xin cho con nhìn những mùa thu đi lòng biết quay trở về được sống trong tim Ngài.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4. Xin cho con đừng vấn vương đau buồn đừng giấu trong tâm hồn trời giá băng căm hờn. Xin cho con dù những mùa đông sang lạnh buốt cả không gian lòng vẫn không ngại ngùng. Giêsu ơi vì Chúa đã sinh ra đêm giá lạnh bơ vơ vì mến thương vô bờ. Xin cho con rộng mở lòng thương yêu để hiến dâng thật nhiều cho những ai đơn </a:t>
            </a:r>
            <a:r>
              <a:rPr lang="vi-VN" sz="3600" b="1">
                <a:solidFill>
                  <a:schemeClr val="bg1"/>
                </a:solidFill>
                <a:latin typeface="Times New Roman" pitchFamily="18" charset="0"/>
                <a:cs typeface="Times New Roman" pitchFamily="18" charset="0"/>
              </a:rPr>
              <a:t>nghèo</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3411</TotalTime>
  <Words>356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BỐN MÙA YÊU THƯƠNG  Lm Nguyễn Duy</vt:lpstr>
      <vt:lpstr>1. Giêsu ơi! Ngài đến trong cuộc đời Ngài sống như con người đã hiến dâng cả đời. Giêsu ơi tình Chúa thật mênh mông Trời đất nào bao dung Tình đó ôi muôn trùng. Giêsu ơi tình Chúa vì yêu con, tình đó rồi cho con: sự sống trong linh hồn. Giêsu ơi Ngài đến để đưa con về suối trong ân tình về sống trong an bình.</vt:lpstr>
      <vt:lpstr>ĐK. Chúa đã đến ngày hôm qua đã đến ngày hôm nay đến mãi về tương lai. Con ước nguyện mến Chúa trọn tâm tư với bốn mùa yêu thương, tình đời không vấn vương.</vt:lpstr>
      <vt:lpstr>2. Khi xuân sang màu nắng tươi huy hoàng và gió đưa hương nồng tình thắm như mai vàng. Con không quên tìm đến cùng Giêsu vừa lúc tuổi ươm mơ cùng với bao mong chờ. Giêsu ơi vì Chúa là xuân tươi, là Chúa của tin vui con mãi luôn yêu Ngài. Xin cho con được mãi là hoa xuân để sống trên gian trần năm tháng không u buồn.</vt:lpstr>
      <vt:lpstr>3. Giêsu ơi tình Chúa đưa con về rực nóng tim bồi hồi tựa nắng giữa trưa hè. Bao say mê nhìn những mùa thu đi vương vấn chiều tương tư hình bóng ai mong chờ. Xin cho con đừng ước mộng xa xôi, đừng đắm chìm mưa rơi mà lãng quên ơn Ngài. Xin cho con nhìn những mùa thu đi lòng biết quay trở về được sống trong tim Ngài.</vt:lpstr>
      <vt:lpstr>4. Xin cho con đừng vấn vương đau buồn đừng giấu trong tâm hồn trời giá băng căm hờn. Xin cho con dù những mùa đông sang lạnh buốt cả không gian lòng vẫn không ngại ngùng. Giêsu ơi vì Chúa đã sinh ra đêm giá lạnh bơ vơ vì mến thương vô bờ. Xin cho con rộng mở lòng thương yêu để hiến dâng thật nhiều cho những ai đơn nghèo.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1254</cp:revision>
  <dcterms:created xsi:type="dcterms:W3CDTF">2021-12-01T03:00:51Z</dcterms:created>
  <dcterms:modified xsi:type="dcterms:W3CDTF">2021-12-23T20:08:02Z</dcterms:modified>
</cp:coreProperties>
</file>