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CA DÂNG LỄ</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J.Vi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ly rượu nồng, này tấm bánh thơm, bàn thờ Chúa phút này thơm ngát bánh với rượu của toàn dân, dâng lên để tôn thờ Chúa, dâng lên để xóa tội nhơ.</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ÐK: Dâng lên trước bàn thờ Chúa bánh với rượu của toàn dân, dâng lên để tôn thờ Chúa, dâng lên để xóa tội nhơ.</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Này trên đĩa bạc, này trong chén thánh, cùng hợp nhất chúng ta dâng Chúa chút lễ mọn của đồng xanh, dâng lên hồn xác hèn yếu, dâng lên cả tấm tình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Và như rượu nồng, và như bánh thơm, sẽ được Chúa hóa nên tươi tốt, xứng đáng làm thành thịt máu, xin cho lòng con dâng Chúa cũng đáng được nên sạch tươi.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2107</TotalTime>
  <Words>155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DÂNG LỄ J.Vi</vt:lpstr>
      <vt:lpstr>1. Này ly rượu nồng, này tấm bánh thơm, bàn thờ Chúa phút này thơm ngát bánh với rượu của toàn dân, dâng lên để tôn thờ Chúa, dâng lên để xóa tội nhơ.</vt:lpstr>
      <vt:lpstr>ÐK: Dâng lên trước bàn thờ Chúa bánh với rượu của toàn dân, dâng lên để tôn thờ Chúa, dâng lên để xóa tội nhơ.</vt:lpstr>
      <vt:lpstr>2. Này trên đĩa bạc, này trong chén thánh, cùng hợp nhất chúng ta dâng Chúa chút lễ mọn của đồng xanh, dâng lên hồn xác hèn yếu, dâng lên cả tấm tình yêu.</vt:lpstr>
      <vt:lpstr>3. Và như rượu nồng, và như bánh thơm, sẽ được Chúa hóa nên tươi tốt, xứng đáng làm thành thịt máu, xin cho lòng con dâng Chúa cũng đáng được nên sạch tươi.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789</cp:revision>
  <dcterms:created xsi:type="dcterms:W3CDTF">2021-12-01T03:00:51Z</dcterms:created>
  <dcterms:modified xsi:type="dcterms:W3CDTF">2021-12-13T23:00:22Z</dcterms:modified>
</cp:coreProperties>
</file>