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59" r:id="rId4"/>
    <p:sldId id="257" r:id="rId5"/>
    <p:sldId id="263" r:id="rId6"/>
    <p:sldId id="264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 LÊN ĐI 7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Kim Long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Ca lên đi, ngàn dân trên thế giới, vạn vật ở nơi nơi. Với tinh tú trên trời, mau đến chung lời sông biển 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hỡi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Ca lên đi, ngợi khen tôn kính Chúa, tình Người thật bao la. Đức trung tín cao vời cho đến muôn đời luôn sáng ngời.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Ca lên đi, từ nơi cung thánh Chúa, từ trời thẳm cao xa. Hát lên, những công trình tay Chúa uy quyền đã tạo tác.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Ca lên đi, kèn vang cung thánh thót, huyền cầm nẩy du dương. Trống rung khéo ăn nhịp muôn tiếng tơ đồng theo điệu múa.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Ca lên đi, điệu thanh la chiến thắng, não bạt trổi vang vang. Hát lên, hỡi muôn vật sinh sống trên trần, ca tụng Chúa.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1089</TotalTime>
  <Words>164</Words>
  <Application>Microsoft Office PowerPoint</Application>
  <PresentationFormat>On-screen Show (16:9)</PresentationFormat>
  <Paragraphs>7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CA LÊN ĐI 7 Lm. Kim Long</vt:lpstr>
      <vt:lpstr>1. Ca lên đi, ngàn dân trên thế giới, vạn vật ở nơi nơi. Với tinh tú trên trời, mau đến chung lời sông biển hỡi.</vt:lpstr>
      <vt:lpstr>ĐK. Ca lên đi, ngợi khen tôn kính Chúa, tình Người thật bao la. Đức trung tín cao vời cho đến muôn đời luôn sáng ngời.</vt:lpstr>
      <vt:lpstr>2. Ca lên đi, từ nơi cung thánh Chúa, từ trời thẳm cao xa. Hát lên, những công trình tay Chúa uy quyền đã tạo tác.</vt:lpstr>
      <vt:lpstr>3. Ca lên đi, kèn vang cung thánh thót, huyền cầm nẩy du dương. Trống rung khéo ăn nhịp muôn tiếng tơ đồng theo điệu múa.</vt:lpstr>
      <vt:lpstr>4. Ca lên đi, điệu thanh la chiến thắng, não bạt trổi vang vang. Hát lên, hỡi muôn vật sinh sống trên trần, ca tụng Chúa.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312</cp:revision>
  <dcterms:created xsi:type="dcterms:W3CDTF">2021-12-01T03:00:51Z</dcterms:created>
  <dcterms:modified xsi:type="dcterms:W3CDTF">2021-12-07T03:47:18Z</dcterms:modified>
</cp:coreProperties>
</file>