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LÊN ĐI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lên đi, gọi thức giấc trời hừng đông. Ca lên đi, cho đóa hoa nở thơm nồng.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Ca lên đi, chung nhịp bài ca mới, cảm mến Chúa Trời yêu thương muôn đời, khắp nơi mau kết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Ca lên đi, dọi ánh sáng vào màn đêm. Ca lên đi, cho bóng trăng tỏa êm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đềm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Ca lên đi, đồi núi tiếp lời biển khơi. Ca lên đi, cho thác tuôn đổ lưng trời.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Ca lên đi, triều nước ứ trào dòng sông. Ca lên đi, cho lúa xanh thẳm nương đồng.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Ca lên đi, dàn bướm trắng tìm màu hoa. Ca lên đi, cho ánh quang tỏa chan hòa.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Ca lên đi, hạ trắng xóa mờ làn mây. Ca lên đi, cho nắng xuân chở hương đầy.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Ca lên đi, từng cánh én gọi vào thu. Ca lên đi, cho gió đông thổi sương mù.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201</Words>
  <Application>Microsoft Office PowerPoint</Application>
  <PresentationFormat>On-screen Show (16:9)</PresentationFormat>
  <Paragraphs>12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 LÊN ĐI Lm. Kim Long</vt:lpstr>
      <vt:lpstr>1. Ca lên đi, gọi thức giấc trời hừng đông. Ca lên đi, cho đóa hoa nở thơm nồng.</vt:lpstr>
      <vt:lpstr>ĐK. Ca lên đi, chung nhịp bài ca mới, cảm mến Chúa Trời yêu thương muôn đời, khắp nơi mau kết lời.</vt:lpstr>
      <vt:lpstr>2. Ca lên đi, dọi ánh sáng vào màn đêm. Ca lên đi, cho bóng trăng tỏa êm đềm.</vt:lpstr>
      <vt:lpstr>3. Ca lên đi, đồi núi tiếp lời biển khơi. Ca lên đi, cho thác tuôn đổ lưng trời.</vt:lpstr>
      <vt:lpstr>4. Ca lên đi, triều nước ứ trào dòng sông. Ca lên đi, cho lúa xanh thẳm nương đồng.</vt:lpstr>
      <vt:lpstr>5. Ca lên đi, dàn bướm trắng tìm màu hoa. Ca lên đi, cho ánh quang tỏa chan hòa.</vt:lpstr>
      <vt:lpstr>6. Ca lên đi, hạ trắng xóa mờ làn mây. Ca lên đi, cho nắng xuân chở hương đầy.</vt:lpstr>
      <vt:lpstr>7. Ca lên đi, từng cánh én gọi vào thu. Ca lên đi, cho gió đông thổi sương mù.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744</cp:revision>
  <dcterms:created xsi:type="dcterms:W3CDTF">2021-12-01T03:00:51Z</dcterms:created>
  <dcterms:modified xsi:type="dcterms:W3CDTF">2021-12-12T12:07:35Z</dcterms:modified>
</cp:coreProperties>
</file>