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VI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30; 3-4)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Chúa, khấn xin Ngài nên như núi đá để con trú ẩn an toàn. Lạy Chúa, xin hãy là thành trì, xin hãy là thành trì chở che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Chúa dẫn lối đường đưa con về bê Chúa, con no thỏa hồng ân, ẩn náu ấm êm. Bởi Chúa là núi đá và thành trì là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chính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Chúa chỉ thích ngự nơi tâm hồn trong sáng, xin tuôn đổ hồng ân đổi mới chúng con, để mãi được xứng đáng là tòa ngự của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115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VI THƯỜNG NIÊN (Ý: Tv 30; 3-4) Trần Minh</vt:lpstr>
      <vt:lpstr>ĐK: Lạy Chúa, khấn xin Ngài nên như núi đá để con trú ẩn an toàn. Lạy Chúa, xin hãy là thành trì, xin hãy là thành trì chở che con.</vt:lpstr>
      <vt:lpstr>1/ Chúa dẫn lối đường đưa con về bê Chúa, con no thỏa hồng ân, ẩn náu ấm êm. Bởi Chúa là núi đá và thành trì là chính Chúa.</vt:lpstr>
      <vt:lpstr>2/ Chúa chỉ thích ngự nơi tâm hồn trong sáng, xin tuôn đổ hồng ân đổi mới chúng con, để mãi được xứng đáng là tòa ngự của Thiên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498</cp:revision>
  <dcterms:created xsi:type="dcterms:W3CDTF">2021-12-01T03:00:51Z</dcterms:created>
  <dcterms:modified xsi:type="dcterms:W3CDTF">2021-12-10T13:04:20Z</dcterms:modified>
</cp:coreProperties>
</file>