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7" r:id="rId4"/>
    <p:sldId id="259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 NHẬP LỄ VII THƯỜNG NIÊN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(Ý: Tv 12; 6)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Trần Minh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Lòng con hân hoan khi con tin tưởng rằng: Ngài là Thiên Chúa, là Đấng cứu độ con. Miệng con ca vang khi con nhận biết, Ngài sẽ ban đầy tràn phúc lộc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Xin giúp con hằng để tâm suy nghĩ nhận biết điều cao thượng thiêng liêng để nói và làm những điều đẹp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ý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Xin xót thương và chở che con mãi, trọn trí lòng con nguyện cậy mến tin, kể với muôn người chính Ngài là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Thiên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1468</TotalTime>
  <Words>108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CA NHẬP LỄ VII THƯỜNG NIÊN (Ý: Tv 12; 6) Trần Minh</vt:lpstr>
      <vt:lpstr>ĐK: Lòng con hân hoan khi con tin tưởng rằng: Ngài là Thiên Chúa, là Đấng cứu độ con. Miệng con ca vang khi con nhận biết, Ngài sẽ ban đầy tràn phúc lộc cho con.</vt:lpstr>
      <vt:lpstr>1/ Xin giúp con hằng để tâm suy nghĩ nhận biết điều cao thượng thiêng liêng để nói và làm những điều đẹp ý Chúa.</vt:lpstr>
      <vt:lpstr>2/ Xin xót thương và chở che con mãi, trọn trí lòng con nguyện cậy mến tin, kể với muôn người chính Ngài là Thiên Chúa.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497</cp:revision>
  <dcterms:created xsi:type="dcterms:W3CDTF">2021-12-01T03:00:51Z</dcterms:created>
  <dcterms:modified xsi:type="dcterms:W3CDTF">2021-12-10T13:03:11Z</dcterms:modified>
</cp:coreProperties>
</file>