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CHO TÌNH TÔI </a:t>
            </a:r>
            <a:r>
              <a:rPr lang="vi-VN" sz="3600" b="1">
                <a:solidFill>
                  <a:schemeClr val="bg1"/>
                </a:solidFill>
                <a:latin typeface="Times New Roman" pitchFamily="18" charset="0"/>
                <a:cs typeface="Times New Roman" pitchFamily="18" charset="0"/>
              </a:rPr>
              <a:t>NGUYÊN </a:t>
            </a:r>
            <a:r>
              <a:rPr lang="vi-VN" sz="3600" b="1" smtClean="0">
                <a:solidFill>
                  <a:schemeClr val="bg1"/>
                </a:solidFill>
                <a:latin typeface="Times New Roman" pitchFamily="18" charset="0"/>
                <a:cs typeface="Times New Roman" pitchFamily="18" charset="0"/>
              </a:rPr>
              <a:t>VẸN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Nguyễn Duy</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Ngài đến bên tôi cho tình tôi nguyên vẹn tựa trăng rằm. Ngài đến bên tôi với tình yêu muôn vàn nồng thắm. Ngài đến bên tôi để từ đây tiếng hát ngọt ngào, để từ đây rất đỗi nhiệm mầu, để ngàn sau tôi hằng ghi dấu</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Ngài đến bên tôi đem mùa xuân hoa nở rộn khung trời. Từ đó trong tôi hương hồng ân dâng trào phơi phới. Từ đó trong tôi bao niềm vui nối tiếp một đời, như biển khơi sóng vỗ tuyệt vời, cho trọn kiếp không hề lắng vơi.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Chúa ơi, Chúa đưa con về tình yêu tuyệt đối. Từ đây Chúa đưa con về mùa xuân hạnh phúc ngàn năm chẳng phai. Chúa ơi, tháng năm mong chờ tình yêu tô thắm, niềm mơ trái tim con này nguyện dâng lên Chúa sẽ không phai nhòa.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Ngài chết cho tôi, cho tình yêu thơ dại của con người. Hạnh phúc cho tôi khi người yêu chính là Thiên Chúa. Ðể đến hôm nao trên đồi cao máu thắm chảy trào, Chúa liều thân gánh vác tủi sầu, mong tình tôi trọn vẹn cho Chúa</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Rồi đến hôm nay Chúa ẩn thân nơi nhà chầu bé nhỏ, rượu bánh đơn sơ, chính Thịt Máu Chúa để nuôi dưỡng. Tình đã cho đi, ôi tình yêu thắp sáng vào đời, đem hồng ân đến với mọi người, đem niềm vui chan hòa </a:t>
            </a:r>
            <a:r>
              <a:rPr lang="vi-VN" sz="4800" b="1">
                <a:solidFill>
                  <a:schemeClr val="bg1"/>
                </a:solidFill>
                <a:latin typeface="Times New Roman" pitchFamily="18" charset="0"/>
                <a:cs typeface="Times New Roman" pitchFamily="18" charset="0"/>
              </a:rPr>
              <a:t>khắp </a:t>
            </a:r>
            <a:r>
              <a:rPr lang="vi-VN" sz="4800" b="1" smtClean="0">
                <a:solidFill>
                  <a:schemeClr val="bg1"/>
                </a:solidFill>
                <a:latin typeface="Times New Roman" pitchFamily="18" charset="0"/>
                <a:cs typeface="Times New Roman" pitchFamily="18" charset="0"/>
              </a:rPr>
              <a:t>nơi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3176</TotalTime>
  <Words>286</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CHO TÌNH TÔI NGUYÊN VẸN  Lm Nguyễn Duy</vt:lpstr>
      <vt:lpstr>1. Ngài đến bên tôi cho tình tôi nguyên vẹn tựa trăng rằm. Ngài đến bên tôi với tình yêu muôn vàn nồng thắm. Ngài đến bên tôi để từ đây tiếng hát ngọt ngào, để từ đây rất đỗi nhiệm mầu, để ngàn sau tôi hằng ghi dấu. </vt:lpstr>
      <vt:lpstr>**Ngài đến bên tôi đem mùa xuân hoa nở rộn khung trời. Từ đó trong tôi hương hồng ân dâng trào phơi phới. Từ đó trong tôi bao niềm vui nối tiếp một đời, như biển khơi sóng vỗ tuyệt vời, cho trọn kiếp không hề lắng vơi.</vt:lpstr>
      <vt:lpstr>ÐK: Chúa ơi, Chúa đưa con về tình yêu tuyệt đối. Từ đây Chúa đưa con về mùa xuân hạnh phúc ngàn năm chẳng phai. Chúa ơi, tháng năm mong chờ tình yêu tô thắm, niềm mơ trái tim con này nguyện dâng lên Chúa sẽ không phai nhòa.</vt:lpstr>
      <vt:lpstr>2. Ngài chết cho tôi, cho tình yêu thơ dại của con người. Hạnh phúc cho tôi khi người yêu chính là Thiên Chúa. Ðể đến hôm nao trên đồi cao máu thắm chảy trào, Chúa liều thân gánh vác tủi sầu, mong tình tôi trọn vẹn cho Chúa. </vt:lpstr>
      <vt:lpstr>**Rồi đến hôm nay Chúa ẩn thân nơi nhà chầu bé nhỏ, rượu bánh đơn sơ, chính Thịt Máu Chúa để nuôi dưỡng. Tình đã cho đi, ôi tình yêu thắp sáng vào đời, đem hồng ân đến với mọi người, đem niềm vui chan hòa khắp nơi.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1169</cp:revision>
  <dcterms:created xsi:type="dcterms:W3CDTF">2021-12-01T03:00:51Z</dcterms:created>
  <dcterms:modified xsi:type="dcterms:W3CDTF">2021-12-23T04:35:03Z</dcterms:modified>
</cp:coreProperties>
</file>