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CÁI MUÔN PHƯƠNG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cái muôn phương chân thành hiệp dâng trên bàn thánh. Đây bánh thơm, đây rượu ngon và đây thân xác linh hồn.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Cha nhân ái chấp nhận của lễ kiết tinh. Dâng trong tâm tình chờ đón phúc ân thiên đình.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tiến dâng cả tâm tình buồn vui trong cuộc sống. Chung kết nên bao lời kinh nhẹ bay như khói hương nồng.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Chúa hương hoa nương đồng và công lao người thế. Gieo xót xa như vào đông, gặt vui như lúc xuân về.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114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 CÁI MUÔN PHƯƠNG Lm. Kim Long</vt:lpstr>
      <vt:lpstr>1. Con cái muôn phương chân thành hiệp dâng trên bàn thánh. Đây bánh thơm, đây rượu ngon và đây thân xác linh hồn.</vt:lpstr>
      <vt:lpstr>ĐK. Xin Cha nhân ái chấp nhận của lễ kiết tinh. Dâng trong tâm tình chờ đón phúc ân thiên đình.</vt:lpstr>
      <vt:lpstr>2. Xin tiến dâng cả tâm tình buồn vui trong cuộc sống. Chung kết nên bao lời kinh nhẹ bay như khói hương nồng.</vt:lpstr>
      <vt:lpstr>3. Dâng Chúa hương hoa nương đồng và công lao người thế. Gieo xót xa như vào đông, gặt vui như lúc xuân về.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644</cp:revision>
  <dcterms:created xsi:type="dcterms:W3CDTF">2021-12-01T03:00:51Z</dcterms:created>
  <dcterms:modified xsi:type="dcterms:W3CDTF">2021-12-11T10:22:24Z</dcterms:modified>
</cp:coreProperties>
</file>