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b="1">
                <a:solidFill>
                  <a:schemeClr val="bg1"/>
                </a:solidFill>
                <a:latin typeface="Times New Roman" pitchFamily="18" charset="0"/>
                <a:cs typeface="Times New Roman" pitchFamily="18" charset="0"/>
              </a:rPr>
              <a:t>CON KHÔNG CÓ GÌ</a:t>
            </a:r>
            <a:br>
              <a:rPr lang="en-US" b="1">
                <a:solidFill>
                  <a:schemeClr val="bg1"/>
                </a:solidFill>
                <a:latin typeface="Times New Roman" pitchFamily="18" charset="0"/>
                <a:cs typeface="Times New Roman" pitchFamily="18" charset="0"/>
              </a:rPr>
            </a:br>
            <a:r>
              <a:rPr lang="en-US" b="1">
                <a:solidFill>
                  <a:schemeClr val="bg1"/>
                </a:solidFill>
                <a:latin typeface="Times New Roman" pitchFamily="18" charset="0"/>
                <a:cs typeface="Times New Roman" pitchFamily="18" charset="0"/>
              </a:rPr>
              <a:t>Lm. Mi Trầm </a:t>
            </a:r>
            <a:r>
              <a:rPr lang="en-US" b="1" smtClean="0">
                <a:solidFill>
                  <a:schemeClr val="bg1"/>
                </a:solidFill>
                <a:latin typeface="Times New Roman" pitchFamily="18" charset="0"/>
                <a:cs typeface="Times New Roman" pitchFamily="18" charset="0"/>
              </a:rPr>
              <a:t>–Daniel </a:t>
            </a:r>
            <a:r>
              <a:rPr lang="en-US" b="1">
                <a:solidFill>
                  <a:schemeClr val="bg1"/>
                </a:solidFill>
                <a:latin typeface="Times New Roman" pitchFamily="18" charset="0"/>
                <a:cs typeface="Times New Roman" pitchFamily="18" charset="0"/>
              </a:rPr>
              <a:t>Rops</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không có gì để dâng lên Chúa mà chỉ có lao công đời người nhọc nhằn sớm trưa. Như tấm bánh này nằm trên đĩa thánh là do lao công của bao con người cùng nhau tác thành</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Lạy Cha con xin dâng Ngài tất cả vì con chỉ có bấy nhiêu để dâng lên Ngài. Lạy Cha con xin dâng Ngài tất cả vì con chỉ có bấy nhiêu xin Ngài nhận lấy.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không có gì để dâng lên Chúa mà chỉ có tâm tư rụng rời buồn phiền khó vơi. Như đây ly rượu từ nho ép nát rượu thơm dâng Cha sẽ như lễ vật tình con thắm nồng.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Con không có gì để dâng lên Chúa mà chỉ có đam mê tội đời ngày dài nổi trôi. Đây Cha nhân hiền từ bi lân tuất Ngài luôn yêu thương thứ tha tội đời tình Cha ngút trời.</a:t>
            </a: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2046</TotalTime>
  <Words>176</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KHÔNG CÓ GÌ Lm. Mi Trầm –Daniel Rops</vt:lpstr>
      <vt:lpstr>1. Con không có gì để dâng lên Chúa mà chỉ có lao công đời người nhọc nhằn sớm trưa. Như tấm bánh này nằm trên đĩa thánh là do lao công của bao con người cùng nhau tác thành.</vt:lpstr>
      <vt:lpstr>ĐK. Lạy Cha con xin dâng Ngài tất cả vì con chỉ có bấy nhiêu để dâng lên Ngài. Lạy Cha con xin dâng Ngài tất cả vì con chỉ có bấy nhiêu xin Ngài nhận lấy.</vt:lpstr>
      <vt:lpstr>2. Con không có gì để dâng lên Chúa mà chỉ có tâm tư rụng rời buồn phiền khó vơi. Như đây ly rượu từ nho ép nát rượu thơm dâng Cha sẽ như lễ vật tình con thắm nồng.</vt:lpstr>
      <vt:lpstr>3. Con không có gì để dâng lên Chúa mà chỉ có đam mê tội đời ngày dài nổi trôi. Đây Cha nhân hiền từ bi lân tuất Ngài luôn yêu thương thứ tha tội đời tình Cha ngút trời.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753</cp:revision>
  <dcterms:created xsi:type="dcterms:W3CDTF">2021-12-01T03:00:51Z</dcterms:created>
  <dcterms:modified xsi:type="dcterms:W3CDTF">2021-12-29T07:17:28Z</dcterms:modified>
</cp:coreProperties>
</file>