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CON VẪN MONG CHỜ</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Từ Duyên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Con vẫn mong chờ khấn cầu Chúa đến này con đây đang sầu tủi vắng xa mất Ngài Chúa ơi đâu rồi này con trông mong mòn mỏi. Con vẫn mong chờ khấn cầu Chúa đến này con trông lên cầu khấn Chúa ơi sao đành đã bao đêm ngày xin xót thương mà đến cứu đời. </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Van xin tình Ngài đừng xa vắng mãi van xin tình Ngài đừng chấp lỗi tội xin thương Ngài mau đến đi. Con đây cầu Ngài nguyện thương cứu giúp gia ân tình Ngài đổ muôn phúc lành để mãi nhân loại </a:t>
            </a:r>
            <a:r>
              <a:rPr lang="vi-VN" sz="4000" b="1">
                <a:solidFill>
                  <a:schemeClr val="bg1"/>
                </a:solidFill>
                <a:latin typeface="Times New Roman" pitchFamily="18" charset="0"/>
                <a:cs typeface="Times New Roman" pitchFamily="18" charset="0"/>
              </a:rPr>
              <a:t>yên </a:t>
            </a:r>
            <a:r>
              <a:rPr lang="vi-VN" sz="4000" b="1" smtClean="0">
                <a:solidFill>
                  <a:schemeClr val="bg1"/>
                </a:solidFill>
                <a:latin typeface="Times New Roman" pitchFamily="18" charset="0"/>
                <a:cs typeface="Times New Roman" pitchFamily="18" charset="0"/>
              </a:rPr>
              <a:t>vui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Con vẫn đêm ngày ngước nhìn trời cao nguyện xin ban cho nguồn ánh sáng tôn nhan Ngài dẫn con trên đường để con hân hoan niềm vui. Con vẫn đêm ngày ngước nhìn trời cao dủ thương nhân gian tội lỗi Đấng ban an lành xót thương muôn người xin xuống trần ban thánh ân Ngài. </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1500</TotalTime>
  <Words>177</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CON VẪN MONG CHỜ Lm. Từ Duyên </vt:lpstr>
      <vt:lpstr>1. Con vẫn mong chờ khấn cầu Chúa đến này con đây đang sầu tủi vắng xa mất Ngài Chúa ơi đâu rồi này con trông mong mòn mỏi. Con vẫn mong chờ khấn cầu Chúa đến này con trông lên cầu khấn Chúa ơi sao đành đã bao đêm ngày xin xót thương mà đến cứu đời. </vt:lpstr>
      <vt:lpstr>ĐK. Van xin tình Ngài đừng xa vắng mãi van xin tình Ngài đừng chấp lỗi tội xin thương Ngài mau đến đi. Con đây cầu Ngài nguyện thương cứu giúp gia ân tình Ngài đổ muôn phúc lành để mãi nhân loại yên vui.</vt:lpstr>
      <vt:lpstr>2. Con vẫn đêm ngày ngước nhìn trời cao nguyện xin ban cho nguồn ánh sáng tôn nhan Ngài dẫn con trên đường để con hân hoan niềm vui. Con vẫn đêm ngày ngước nhìn trời cao dủ thương nhân gian tội lỗi Đấng ban an lành xót thương muôn người xin xuống trần ban thánh ân Ngài.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516</cp:revision>
  <dcterms:created xsi:type="dcterms:W3CDTF">2021-12-01T03:00:51Z</dcterms:created>
  <dcterms:modified xsi:type="dcterms:W3CDTF">2021-12-10T13:35:48Z</dcterms:modified>
</cp:coreProperties>
</file>