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CUNG THÁNH HUYỀN LINH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Vào cung thánh huyền linh tim dâng ý thơ thiên đình. Hiệp cùng với muôn dân tộc khúc ngợi khen dâng trào yêu mến. Lòng vui sướng triền mien hân hoan cất bước lên đền. Hợp mừng tán dương Danh Ngài mãi ngàn năm Chúa Vua hiển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Vì tình Ngài thâm sâu tâm tư con nào suy thấu. TÌnh Ngài rất ư cao vời ngàn đời vút cao mây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Ngài tụ họp muôn dân hân hoan trong tình hiệp nhất. Một ngày sống trong Nhà Ngài, ngàn ngày sống nơi gian trần.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Cảm tạ ngàn thiên ân nuôi con trong dòng ơn thánh. Trọn đời sẽ luôn ca tụng tình Ngài mến thương </a:t>
            </a:r>
            <a:r>
              <a:rPr lang="vi-VN" sz="4800" b="1">
                <a:solidFill>
                  <a:schemeClr val="bg1"/>
                </a:solidFill>
                <a:latin typeface="Times New Roman" pitchFamily="18" charset="0"/>
                <a:cs typeface="Times New Roman" pitchFamily="18" charset="0"/>
              </a:rPr>
              <a:t>khôn </a:t>
            </a:r>
            <a:r>
              <a:rPr lang="vi-VN" sz="4800" b="1" smtClean="0">
                <a:solidFill>
                  <a:schemeClr val="bg1"/>
                </a:solidFill>
                <a:latin typeface="Times New Roman" pitchFamily="18" charset="0"/>
                <a:cs typeface="Times New Roman" pitchFamily="18" charset="0"/>
              </a:rPr>
              <a:t>cùng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1349</TotalTime>
  <Words>143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CUNG THÁNH HUYỀN LINH Đinh Công Huỳnh</vt:lpstr>
      <vt:lpstr>ĐK: Vào cung thánh huyền linh tim dâng ý thơ thiên đình. Hiệp cùng với muôn dân tộc khúc ngợi khen dâng trào yêu mến. Lòng vui sướng triền mien hân hoan cất bước lên đền. Hợp mừng tán dương Danh Ngài mãi ngàn năm Chúa Vua hiển vinh.</vt:lpstr>
      <vt:lpstr>1. Vì tình Ngài thâm sâu tâm tư con nào suy thấu. TÌnh Ngài rất ư cao vời ngàn đời vút cao mây trời.</vt:lpstr>
      <vt:lpstr>2. Ngài tụ họp muôn dân hân hoan trong tình hiệp nhất. Một ngày sống trong Nhà Ngài, ngàn ngày sống nơi gian trần.</vt:lpstr>
      <vt:lpstr>3. Cảm tạ ngàn thiên ân nuôi con trong dòng ơn thánh. Trọn đời sẽ luôn ca tụng tình Ngài mến thương khôn cùng.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422</cp:revision>
  <dcterms:created xsi:type="dcterms:W3CDTF">2021-12-01T03:00:51Z</dcterms:created>
  <dcterms:modified xsi:type="dcterms:W3CDTF">2021-12-10T07:45:59Z</dcterms:modified>
</cp:coreProperties>
</file>