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fr-FR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KÊU</a:t>
            </a:r>
            <a:br>
              <a:rPr lang="fr-FR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Có tiếng kêu từ nơi hoang vắng: Mau dọn đường cho Chúa, giữa rừng sâu hiu hoạnh khơi rộng lối Chúa đi.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Thung lũng lấp cho đầy, núi đồi hãy bạt xuống đường gập ghềnh quanh co uốn thẳng san bằng đi.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 Chúa hãy yên lòng, hiểm họa đã vượt qua, tội tình đều được tha bởi nhờ Chúa đền cho.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Ðây chính Chúa ban truyền: hãy dọn đường nẻo Chúa. Người người sẽ hân hoan ngắm nhìn Chúa hiển vinh.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CÓ TIẾNG KÊU Lm. Kim Long</vt:lpstr>
      <vt:lpstr>ĐK: Có tiếng kêu từ nơi hoang vắng: Mau dọn đường cho Chúa, giữa rừng sâu hiu hoạnh khơi rộng lối Chúa đi.</vt:lpstr>
      <vt:lpstr>1. Thung lũng lấp cho đầy, núi đồi hãy bạt xuống đường gập ghềnh quanh co uốn thẳng san bằng đi. </vt:lpstr>
      <vt:lpstr>2. Dân Chúa hãy yên lòng, hiểm họa đã vượt qua, tội tình đều được tha bởi nhờ Chúa đền cho. </vt:lpstr>
      <vt:lpstr>3. Ðây chính Chúa ban truyền: hãy dọn đường nẻo Chúa. Người người sẽ hân hoan ngắm nhìn Chúa hiển vinh.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56</cp:revision>
  <dcterms:created xsi:type="dcterms:W3CDTF">2021-12-01T03:00:51Z</dcterms:created>
  <dcterms:modified xsi:type="dcterms:W3CDTF">2021-12-01T07:40:33Z</dcterms:modified>
</cp:coreProperties>
</file>