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57" r:id="rId4"/>
    <p:sldId id="263" r:id="rId5"/>
    <p:sldId id="258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CẢM MẾN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TÌNH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NGÀI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Anh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Tuấn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Ôi cảm mến xiết bao. Lòng trí con dâng lời tụng ca (a a). Vì tình Chúa hằng mến thương con Ngài ngả bóng trên cuộc đời con mãi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thôi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Từng bước chân con đi về tay Ngài hằng canh giữ (ư ư). Ngài dìu đưa con tiến (i) đi giữa dòng đời bao nhiêu khó nguy.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Nguồn suối yêu thương tuôn tràn cho cuộc đời tươi mát (i i). Và hồn con đây uống (ư) say suối tình Ngài tim con ngất ngây.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Mộng ước con ươm trong đời bao lần đã tan vỡ (ư ư). Còn niềm tin yêu sắt (i) son: Chúa là nguồn vui cho chúng con.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Một thoáng đam mê qua rồi nhưng lòng còn vương lối (i i). Lời Ngài yêu thương thắp (ư) lên: Ánh mặt trời xua tan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bóng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3533</TotalTime>
  <Words>181</Words>
  <Application>Microsoft Office PowerPoint</Application>
  <PresentationFormat>On-screen Show (16:9)</PresentationFormat>
  <Paragraphs>10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CẢM MẾN TÌNH NGÀI  Anh Tuấn</vt:lpstr>
      <vt:lpstr>ĐK. Ôi cảm mến xiết bao. Lòng trí con dâng lời tụng ca (a a). Vì tình Chúa hằng mến thương con Ngài ngả bóng trên cuộc đời con mãi thôi.</vt:lpstr>
      <vt:lpstr>1. Từng bước chân con đi về tay Ngài hằng canh giữ (ư ư). Ngài dìu đưa con tiến (i) đi giữa dòng đời bao nhiêu khó nguy.</vt:lpstr>
      <vt:lpstr>2. Nguồn suối yêu thương tuôn tràn cho cuộc đời tươi mát (i i). Và hồn con đây uống (ư) say suối tình Ngài tim con ngất ngây.</vt:lpstr>
      <vt:lpstr>3. Mộng ước con ươm trong đời bao lần đã tan vỡ (ư ư). Còn niềm tin yêu sắt (i) son: Chúa là nguồn vui cho chúng con.</vt:lpstr>
      <vt:lpstr>4. Một thoáng đam mê qua rồi nhưng lòng còn vương lối (i i). Lời Ngài yêu thương thắp (ư) lên: Ánh mặt trời xua tan bóng đêm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1270</cp:revision>
  <dcterms:created xsi:type="dcterms:W3CDTF">2021-12-01T03:00:51Z</dcterms:created>
  <dcterms:modified xsi:type="dcterms:W3CDTF">2021-12-23T22:09:45Z</dcterms:modified>
</cp:coreProperties>
</file>