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CẤT TIẾNG HÁT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Anh Tuấn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Nào cùng cất tiếng hát vang lên. Nào cùng cất tiếng hát vang lên. Chúc khen và cảm tạ tình Chúa đã yêu thương loài người chúng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Chúa đã ban Ngôi Lời cho thế gian. Và Ngài đã đến sống như muôn người và Ngài mở lối dẫn ta lên Trời đường lên Trời là cuộc sống yêu thương.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Chúa Thánh Linh luôn hằng ban thánh ân. Ngài là nguồn sáng giữa đêm gian trần Ngài hằng dìu dắt dẫn đưa ta hoài tình yêu Ngài làm rực sáng tim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Có phút giây trong đời con lãng quên. Tình người tình Chúa thấy như xa vời phận người hèn yếu Chúa đâu chấp tội lòng nhân từ hằng thương xót ta </a:t>
            </a:r>
            <a:r>
              <a:rPr lang="vi-VN" sz="5400" b="1">
                <a:solidFill>
                  <a:schemeClr val="bg1"/>
                </a:solidFill>
                <a:latin typeface="Times New Roman" pitchFamily="18" charset="0"/>
                <a:cs typeface="Times New Roman" pitchFamily="18" charset="0"/>
              </a:rPr>
              <a:t>luôn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146</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CẤT TIẾNG HÁT LÊN Anh Tuấn</vt:lpstr>
      <vt:lpstr>ĐK: Nào cùng cất tiếng hát vang lên. Nào cùng cất tiếng hát vang lên. Chúc khen và cảm tạ tình Chúa đã yêu thương loài người chúng ta.</vt:lpstr>
      <vt:lpstr>1. Chúa đã ban Ngôi Lời cho thế gian. Và Ngài đã đến sống như muôn người và Ngài mở lối dẫn ta lên Trời đường lên Trời là cuộc sống yêu thương.</vt:lpstr>
      <vt:lpstr>2. Chúa Thánh Linh luôn hằng ban thánh ân. Ngài là nguồn sáng giữa đêm gian trần Ngài hằng dìu dắt dẫn đưa ta hoài tình yêu Ngài làm rực sáng tim ta.</vt:lpstr>
      <vt:lpstr>3. Có phút giây trong đời con lãng quên. Tình người tình Chúa thấy như xa vời phận người hèn yếu Chúa đâu chấp tội lòng nhân từ hằng thương xót ta luôn.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227</cp:revision>
  <dcterms:created xsi:type="dcterms:W3CDTF">2021-12-01T03:00:51Z</dcterms:created>
  <dcterms:modified xsi:type="dcterms:W3CDTF">2021-12-05T11:27:06Z</dcterms:modified>
</cp:coreProperties>
</file>