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CỦA LỄ CON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Ngọc Linh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(Đây của lễ con dâng, đây của lễ con dâng) Đây của lễ con dâng là bánh với rượu ân tình. Hiệp lòng mến tin một niềm trung tín dâng cùng dâng tiến lên. Xin Cha thương đoái nhận của lễ này. Xin Cha thương chúc lành của lễ này, a.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(Đây của lễ con dâng, đây của lễ con dâng) Đây của lễ con dâng là xác với hồn ước nguyện. Một đời hiến trao đường dài chẳng nao dâng cùng dâng tiến lên. Xin Cha thương đoái nhận của lễ này. Xin Cha thương chúc lành của lễ này, a.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(Đây của lễ con dâng, đây của lễ con dâng) Đây của lễ con dâng là kiếp sống trọn vui buồn. Một dạ sắt son thủy chung sau trước dâng cùng dâng tiến lên. Xin Cha thương đoái nhận của lễ này. Xin Cha thương chúc lành của lễ này, 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CODA. Đây của lễ con tiến dâng.</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2649</TotalTime>
  <Words>194</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CỦA LỄ CON DÂNG Ngọc Linh</vt:lpstr>
      <vt:lpstr>(Đây của lễ con dâng, đây của lễ con dâng) Đây của lễ con dâng là bánh với rượu ân tình. Hiệp lòng mến tin một niềm trung tín dâng cùng dâng tiến lên. Xin Cha thương đoái nhận của lễ này. Xin Cha thương chúc lành của lễ này, a. </vt:lpstr>
      <vt:lpstr>(Đây của lễ con dâng, đây của lễ con dâng) Đây của lễ con dâng là xác với hồn ước nguyện. Một đời hiến trao đường dài chẳng nao dâng cùng dâng tiến lên. Xin Cha thương đoái nhận của lễ này. Xin Cha thương chúc lành của lễ này, a. </vt:lpstr>
      <vt:lpstr>(Đây của lễ con dâng, đây của lễ con dâng) Đây của lễ con dâng là kiếp sống trọn vui buồn. Một dạ sắt son thủy chung sau trước dâng cùng dâng tiến lên. Xin Cha thương đoái nhận của lễ này. Xin Cha thương chúc lành của lễ này, a.</vt:lpstr>
      <vt:lpstr>CODA. Đây của lễ con tiến dâng.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975</cp:revision>
  <dcterms:created xsi:type="dcterms:W3CDTF">2021-12-01T03:00:51Z</dcterms:created>
  <dcterms:modified xsi:type="dcterms:W3CDTF">2021-12-16T01:01:02Z</dcterms:modified>
</cp:coreProperties>
</file>