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Thiên Lý</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Đây lễ vật con dâng lên Chúa là tấm bánh ly rượu nho, do lao nhọc cuộc đời gian khó kính dâng về trước bàn </a:t>
            </a:r>
            <a:r>
              <a:rPr lang="vi-VN" sz="4000" b="1">
                <a:solidFill>
                  <a:schemeClr val="bg1"/>
                </a:solidFill>
                <a:latin typeface="Times New Roman" pitchFamily="18" charset="0"/>
                <a:cs typeface="Times New Roman" pitchFamily="18" charset="0"/>
              </a:rPr>
              <a:t>thờ</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Ngài cuộc đời con đây, những gian lao ưu phiền tháng ngày. Nước mắt rơi trên đường sầu thương, đời con dãi nắng dầm sương. Xin dâng Ngài cuộc đời con đây, những khát mong như biển dâng đầy. Tiến Chúa đây là muôn tấm lòng, nguyện xinh thắm như </a:t>
            </a:r>
            <a:r>
              <a:rPr lang="vi-VN" sz="4000" b="1">
                <a:solidFill>
                  <a:schemeClr val="bg1"/>
                </a:solidFill>
                <a:latin typeface="Times New Roman" pitchFamily="18" charset="0"/>
                <a:cs typeface="Times New Roman" pitchFamily="18" charset="0"/>
              </a:rPr>
              <a:t>bông </a:t>
            </a:r>
            <a:r>
              <a:rPr lang="vi-VN" sz="4000" b="1" smtClean="0">
                <a:solidFill>
                  <a:schemeClr val="bg1"/>
                </a:solidFill>
                <a:latin typeface="Times New Roman" pitchFamily="18" charset="0"/>
                <a:cs typeface="Times New Roman" pitchFamily="18" charset="0"/>
              </a:rPr>
              <a:t>hồng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Đây lễ vật con dâng lên Chúa là trái chín thơm mộng mơ, như trong đời mộng đẹp tuổi thơ khắc ghi tình Chúa vô bờ.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Đây lễ vật con dâng lên Chúa này hương hoa trên bàn tay, như hương trầm dạt dào tỏa bay giữa muôn lời hát đong </a:t>
            </a:r>
            <a:r>
              <a:rPr lang="vi-VN" sz="4000" b="1">
                <a:solidFill>
                  <a:schemeClr val="bg1"/>
                </a:solidFill>
                <a:latin typeface="Times New Roman" pitchFamily="18" charset="0"/>
                <a:cs typeface="Times New Roman" pitchFamily="18" charset="0"/>
              </a:rPr>
              <a:t>đầy</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Đây lễ vật con dâng lên Chúa này nến cháy đỏ tình yêu, lung linh tòa nhiệm mầu cao siêu giữa cung điện thánh mỹ miều.</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2104</TotalTime>
  <Words>191</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CON DÂNG Thiên Lý</vt:lpstr>
      <vt:lpstr>1/ Đây lễ vật con dâng lên Chúa là tấm bánh ly rượu nho, do lao nhọc cuộc đời gian khó kính dâng về trước bàn thờ.</vt:lpstr>
      <vt:lpstr>ĐK: Xin dâng Ngài cuộc đời con đây, những gian lao ưu phiền tháng ngày. Nước mắt rơi trên đường sầu thương, đời con dãi nắng dầm sương. Xin dâng Ngài cuộc đời con đây, những khát mong như biển dâng đầy. Tiến Chúa đây là muôn tấm lòng, nguyện xinh thắm như bông hồng.</vt:lpstr>
      <vt:lpstr>2/ Đây lễ vật con dâng lên Chúa là trái chín thơm mộng mơ, như trong đời mộng đẹp tuổi thơ khắc ghi tình Chúa vô bờ.</vt:lpstr>
      <vt:lpstr>3/ Đây lễ vật con dâng lên Chúa này hương hoa trên bàn tay, như hương trầm dạt dào tỏa bay giữa muôn lời hát đong đầy.</vt:lpstr>
      <vt:lpstr>4/ Đây lễ vật con dâng lên Chúa này nến cháy đỏ tình yêu, lung linh tòa nhiệm mầu cao siêu giữa cung điện thánh mỹ miều.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794</cp:revision>
  <dcterms:created xsi:type="dcterms:W3CDTF">2021-12-01T03:00:51Z</dcterms:created>
  <dcterms:modified xsi:type="dcterms:W3CDTF">2021-12-12T23:46:59Z</dcterms:modified>
</cp:coreProperties>
</file>