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84" y="-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DÂNG LÊN BA NGÔI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Vũ Đình Ân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Xin dâng kính Chúa Cha tâm tình đoàn con tha thiết. Cảm tạ Chúa muôn nghìn đã đựng nên con trên đời.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ÐK Xin dâng lên Ba Ngôi lòng thành tri ân muôn đời. Xin dâng lên Ba Ngôi lòng thành tri ân muôn đời.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Xin dâng kính Chúa Con tâm tình đoàn con thơ bé. Cảm tạ Chúa muôn nghìn cứu chuộc muôn dân trên đời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Xin dâng kính Thánh Linh tâm tình đoàn con tin mến. Cảm tạ Chúa muôn nghìn xuống đầy ơn thiêng chan hòa.</a:t>
            </a: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2178</TotalTime>
  <Words>110</Words>
  <Application>Microsoft Office PowerPoint</Application>
  <PresentationFormat>On-screen Show (16:9)</PresentationFormat>
  <Paragraphs>8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DÂNG LÊN BA NGÔI Vũ Đình Ân</vt:lpstr>
      <vt:lpstr>1. Xin dâng kính Chúa Cha tâm tình đoàn con tha thiết. Cảm tạ Chúa muôn nghìn đã đựng nên con trên đời.</vt:lpstr>
      <vt:lpstr>ÐK Xin dâng lên Ba Ngôi lòng thành tri ân muôn đời. Xin dâng lên Ba Ngôi lòng thành tri ân muôn đời.</vt:lpstr>
      <vt:lpstr>2. Xin dâng kính Chúa Con tâm tình đoàn con thơ bé. Cảm tạ Chúa muôn nghìn cứu chuộc muôn dân trên đời.</vt:lpstr>
      <vt:lpstr>3. Xin dâng kính Thánh Linh tâm tình đoàn con tin mến. Cảm tạ Chúa muôn nghìn xuống đầy ơn thiêng chan hòa.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833</cp:revision>
  <dcterms:created xsi:type="dcterms:W3CDTF">2021-12-01T03:00:51Z</dcterms:created>
  <dcterms:modified xsi:type="dcterms:W3CDTF">2021-12-29T07:56:12Z</dcterms:modified>
</cp:coreProperties>
</file>