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NGỌN NẾN HỒNG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Viết Chung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Dâng ngọn nến hồng lung linh (lung linh) Lung linh rạng ánh phục sinh. Kính dâng lên ngọn nến hồng (kính dâng) rạng ánh phục sinh (rạng ánh phục sinh).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Niềm tin con thắp trên tay Chúa ơi, xin soi sáng cuộc đời xin hun nóng hồn này, thiết tha trung thành vươn tới.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Tình yêu nồng cháy trên môi Chúa ơi, con thao thức bồi hồi, con dâng hiến về Ngươi trái tim chung thủy nào nguôi.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Cậy trông nơi Chúa không vơi Chúa ơi, con con sống đời đời trong ân phúc của Người, ước mơ vuông tròn là đây.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2561</TotalTime>
  <Words>133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DÂNG NGỌN NẾN HỒNG Viết Chung</vt:lpstr>
      <vt:lpstr>ĐK. Dâng ngọn nến hồng lung linh (lung linh) Lung linh rạng ánh phục sinh. Kính dâng lên ngọn nến hồng (kính dâng) rạng ánh phục sinh (rạng ánh phục sinh).</vt:lpstr>
      <vt:lpstr>1. Niềm tin con thắp trên tay Chúa ơi, xin soi sáng cuộc đời xin hun nóng hồn này, thiết tha trung thành vươn tới.</vt:lpstr>
      <vt:lpstr>2. Tình yêu nồng cháy trên môi Chúa ơi, con thao thức bồi hồi, con dâng hiến về Ngươi trái tim chung thủy nào nguôi.</vt:lpstr>
      <vt:lpstr>3. Cậy trông nơi Chúa không vơi Chúa ơi, con con sống đời đời trong ân phúc của Người, ước mơ vuông tròn là đây.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951</cp:revision>
  <dcterms:created xsi:type="dcterms:W3CDTF">2021-12-01T03:00:51Z</dcterms:created>
  <dcterms:modified xsi:type="dcterms:W3CDTF">2021-12-15T23:33:17Z</dcterms:modified>
</cp:coreProperties>
</file>