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Thanh Lâm</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Dâng, dâng lên thiên tòa rượu nho bánh miến thơm lành. Bao hương hoa nồng nàn quyện dâng theo khói hương trầm. Dâng xin dâng tình mến thủy chung sắt son chẳng rời. Nguyện một đời dâng hiến đáp đền ân tình Chúa thôi.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Dâng, dâng lên bánh trắng rượu lành. Như hương hoa ngát từ đồng xanh. Dâng, dâng lên hiến lễ cuộc đời. Xin Cha thương đoái nhận tình </a:t>
            </a:r>
            <a:r>
              <a:rPr lang="vi-VN" sz="4000" b="1">
                <a:solidFill>
                  <a:schemeClr val="bg1"/>
                </a:solidFill>
                <a:latin typeface="Times New Roman" pitchFamily="18" charset="0"/>
                <a:cs typeface="Times New Roman" pitchFamily="18" charset="0"/>
              </a:rPr>
              <a:t>yêu</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Dâng, dâng lên thiên tòa vạn lời yêu mến cảm tạ. Câu hoan ca chúc tụng vì muôn ân phúc chan hòa. Đôi tay con nhỏ bé thánh khiết lễ dâng chiều hôm. Lời nguyện cầu tha thiết như làn hương trầm ngất ngây.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Dâng xin dâng lễ vật đời con tay trắng hư không. Bao tâm tư ước vọng nguyện xin dâng tiết lên Ngài. Trong hy sinh trầm lặng tha thiết tiếng ca nguyện cầu. Trọn đường tình thập giá ước nguyện vâng trọn ý Cha.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2100</TotalTime>
  <Words>192</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Thanh Lâm</vt:lpstr>
      <vt:lpstr>1/ Dâng, dâng lên thiên tòa rượu nho bánh miến thơm lành. Bao hương hoa nồng nàn quyện dâng theo khói hương trầm. Dâng xin dâng tình mến thủy chung sắt son chẳng rời. Nguyện một đời dâng hiến đáp đền ân tình Chúa thôi.</vt:lpstr>
      <vt:lpstr>ĐK: Dâng, dâng lên bánh trắng rượu lành. Như hương hoa ngát từ đồng xanh. Dâng, dâng lên hiến lễ cuộc đời. Xin Cha thương đoái nhận tình yêu.</vt:lpstr>
      <vt:lpstr>2/ Dâng, dâng lên thiên tòa vạn lời yêu mến cảm tạ. Câu hoan ca chúc tụng vì muôn ân phúc chan hòa. Đôi tay con nhỏ bé thánh khiết lễ dâng chiều hôm. Lời nguyện cầu tha thiết như làn hương trầm ngất ngây.</vt:lpstr>
      <vt:lpstr>3/ Dâng xin dâng lễ vật đời con tay trắng hư không. Bao tâm tư ước vọng nguyện xin dâng tiết lên Ngài. Trong hy sinh trầm lặng tha thiết tiếng ca nguyện cầu. Trọn đường tình thập giá ước nguyện vâng trọn ý Cha.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791</cp:revision>
  <dcterms:created xsi:type="dcterms:W3CDTF">2021-12-01T03:00:51Z</dcterms:created>
  <dcterms:modified xsi:type="dcterms:W3CDTF">2021-12-12T23:42:12Z</dcterms:modified>
</cp:coreProperties>
</file>