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GIÂY PHÚT DIỆU HUYỀN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 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ÐK. Giây phút diệu huyền hồn con cảm mến. Vang khúc ca dâng Chúa thiên tòa. Vì hồng phúc Chúa đổ xuống chan hòa.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Này ơn tác thành hồn xác chúng con, và luôn giữ gìn chở che tháng năm.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Này ơn cứu chuộc, khỏi chốn tối tăm. Ðặt nên nghĩa tử một Cha chí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Này ơn Thánh Thần dìu dắt ủi an, và ban sừc mạnh để con vững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Này con hiến trọn hồn xác Chúa ơi. Nguyện xin trót đời chỉ yêu Chúa thôi.</a:t>
            </a:r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1310</TotalTime>
  <Words>116</Words>
  <Application>Microsoft Office PowerPoint</Application>
  <PresentationFormat>On-screen Show (16:9)</PresentationFormat>
  <Paragraphs>9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GIÂY PHÚT DIỆU HUYỀN Lm. Kim Long </vt:lpstr>
      <vt:lpstr>ÐK. Giây phút diệu huyền hồn con cảm mến. Vang khúc ca dâng Chúa thiên tòa. Vì hồng phúc Chúa đổ xuống chan hòa.</vt:lpstr>
      <vt:lpstr>1. Này ơn tác thành hồn xác chúng con, và luôn giữ gìn chở che tháng năm.</vt:lpstr>
      <vt:lpstr>2. Này ơn cứu chuộc, khỏi chốn tối tăm. Ðặt nên nghĩa tử một Cha chí nhân.</vt:lpstr>
      <vt:lpstr>3. Này ơn Thánh Thần dìu dắt ủi an, và ban sừc mạnh để con vững tâm.</vt:lpstr>
      <vt:lpstr>4. Này con hiến trọn hồn xác Chúa ơi. Nguyện xin trót đời chỉ yêu Chúa thôi.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406</cp:revision>
  <dcterms:created xsi:type="dcterms:W3CDTF">2021-12-01T03:00:51Z</dcterms:created>
  <dcterms:modified xsi:type="dcterms:W3CDTF">2021-12-10T07:06:59Z</dcterms:modified>
</cp:coreProperties>
</file>