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8" r:id="rId3"/>
    <p:sldId id="259" r:id="rId4"/>
    <p:sldId id="257" r:id="rId5"/>
    <p:sldId id="267" r:id="rId6"/>
    <p:sldId id="263" r:id="rId7"/>
    <p:sldId id="260" r:id="rId8"/>
    <p:sldId id="265" r:id="rId9"/>
    <p:sldId id="268" r:id="rId10"/>
    <p:sldId id="269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68" autoAdjust="0"/>
  </p:normalViewPr>
  <p:slideViewPr>
    <p:cSldViewPr>
      <p:cViewPr>
        <p:scale>
          <a:sx n="125" d="100"/>
          <a:sy n="125" d="100"/>
        </p:scale>
        <p:origin x="-1224" y="-79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2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E33D8-C237-44BE-BA02-15DBFCCC55F4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B9B5C-59CD-486A-AE04-5A92781B6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885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24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425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HIỆP DÂNG VỚI MẸ 2</a:t>
            </a:r>
            <a:b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Lm. Phương Anh</a:t>
            </a:r>
            <a:endParaRPr lang="pt-BR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ĐK. Cùng đi lên Can-vê, ta dâng lễ với Mẹ. Hiệp dâng lên Ngôi Cha trong Con Mẹ cực thánh. Cùng đi lên Can-vê, chân ta đứng bên Mẹ. Hiệp dâng bao hy sinh, đượm thắm muôn ân tình.</a:t>
            </a:r>
            <a:endParaRPr lang="vi-VN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Trên đôi tay từ mẫu, xin dâng lên bánh rượu ngát thơm, xin dâng bao hững hờ, xin dâng lên xác hồn con thơ.</a:t>
            </a:r>
            <a:endParaRPr lang="vi-VN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Trên đôi tay từ mẫu, xin dâng lên Nước Việt mến thương, xin dâng bao gia đình đang tha hương đất lạ muôn phương.</a:t>
            </a:r>
            <a:endParaRPr lang="vi-VN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Trên đôi tay từ mẫu, xin dâng lên cuộc đời bể dâu, xin dâng bao dãi dầu, xin dâng lên những ngày gian lao.</a:t>
            </a:r>
            <a:endParaRPr lang="vi-VN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sz="6600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2381</TotalTime>
  <Words>144</Words>
  <Application>Microsoft Office PowerPoint</Application>
  <PresentationFormat>On-screen Show (16:9)</PresentationFormat>
  <Paragraphs>8</Paragraphs>
  <Slides>10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HIỆP DÂNG VỚI MẸ 2 Lm. Phương Anh</vt:lpstr>
      <vt:lpstr>ĐK. Cùng đi lên Can-vê, ta dâng lễ với Mẹ. Hiệp dâng lên Ngôi Cha trong Con Mẹ cực thánh. Cùng đi lên Can-vê, chân ta đứng bên Mẹ. Hiệp dâng bao hy sinh, đượm thắm muôn ân tình.</vt:lpstr>
      <vt:lpstr>1. Trên đôi tay từ mẫu, xin dâng lên bánh rượu ngát thơm, xin dâng bao hững hờ, xin dâng lên xác hồn con thơ.</vt:lpstr>
      <vt:lpstr>2. Trên đôi tay từ mẫu, xin dâng lên Nước Việt mến thương, xin dâng bao gia đình đang tha hương đất lạ muôn phương.</vt:lpstr>
      <vt:lpstr>3. Trên đôi tay từ mẫu, xin dâng lên cuộc đời bể dâu, xin dâng bao dãi dầu, xin dâng lên những ngày gian lao.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886</cp:revision>
  <dcterms:created xsi:type="dcterms:W3CDTF">2021-12-01T03:00:51Z</dcterms:created>
  <dcterms:modified xsi:type="dcterms:W3CDTF">2021-12-14T22:23:24Z</dcterms:modified>
</cp:coreProperties>
</file>