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HIỆP DÂNG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Hiệp dâng hiến lễ toàn thiêu trong hết mọi phút giây cuộc đời. Hiệp dâng xin hiệp dâng lên cả vui buồn sướng khổ Chúa ơi.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Cạnh bánh lớn dâng trên bàn thờ, là chính Chúa hy sinh cứu đời, thì xin xin được dâng lên tấm bánh nhỏ chính cuộc đời con.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Giọt nước mắt khơi trong mạch đời, là hy sinh đớn đau trong đời, thì xin xin được pha thêm với chén rượu thắm nồng tình thương.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Cả dĩ vãng tương lai xa mờ, tựa hương kinh ngút bay bàn thờ, thì xin xin được dâng lên với ý nguyện trót tuổi đời con.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Nguyện thánh hoá phút giây hiện tại, vì chính Chúa yêu thương muôn trùng, và xin cho lòng con luôn vui đón nhận những gì Ngài ban.</a:t>
            </a:r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2066</TotalTime>
  <Words>163</Words>
  <Application>Microsoft Office PowerPoint</Application>
  <PresentationFormat>On-screen Show (16:9)</PresentationFormat>
  <Paragraphs>9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HIỆP DÂNG</vt:lpstr>
      <vt:lpstr>ĐK. Hiệp dâng hiến lễ toàn thiêu trong hết mọi phút giây cuộc đời. Hiệp dâng xin hiệp dâng lên cả vui buồn sướng khổ Chúa ơi.</vt:lpstr>
      <vt:lpstr>1. Cạnh bánh lớn dâng trên bàn thờ, là chính Chúa hy sinh cứu đời, thì xin xin được dâng lên tấm bánh nhỏ chính cuộc đời con.</vt:lpstr>
      <vt:lpstr>2. Giọt nước mắt khơi trong mạch đời, là hy sinh đớn đau trong đời, thì xin xin được pha thêm với chén rượu thắm nồng tình thương.</vt:lpstr>
      <vt:lpstr>3. Cả dĩ vãng tương lai xa mờ, tựa hương kinh ngút bay bàn thờ, thì xin xin được dâng lên với ý nguyện trót tuổi đời con.</vt:lpstr>
      <vt:lpstr>4. Nguyện thánh hoá phút giây hiện tại, vì chính Chúa yêu thương muôn trùng, và xin cho lòng con luôn vui đón nhận những gì Ngài ban.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766</cp:revision>
  <dcterms:created xsi:type="dcterms:W3CDTF">2021-12-01T03:00:51Z</dcterms:created>
  <dcterms:modified xsi:type="dcterms:W3CDTF">2021-12-12T23:08:14Z</dcterms:modified>
</cp:coreProperties>
</file>