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4" r:id="rId3"/>
    <p:sldId id="265" r:id="rId4"/>
    <p:sldId id="263" r:id="rId5"/>
    <p:sldId id="267" r:id="rId6"/>
    <p:sldId id="268" r:id="rId7"/>
    <p:sldId id="269" r:id="rId8"/>
    <p:sldId id="270" r:id="rId9"/>
    <p:sldId id="271" r:id="rId10"/>
    <p:sldId id="272"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AA51D-B593-4CBB-9565-1D19BE008418}" type="datetimeFigureOut">
              <a:rPr lang="en-US" smtClean="0"/>
              <a:t>11/30/2021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B5810-5471-4BA5-9E62-1BBCD1D878FD}" type="slidenum">
              <a:rPr lang="en-US" smtClean="0"/>
              <a:t>‹#›</a:t>
            </a:fld>
            <a:endParaRPr lang="en-US"/>
          </a:p>
        </p:txBody>
      </p:sp>
    </p:spTree>
    <p:extLst>
      <p:ext uri="{BB962C8B-B14F-4D97-AF65-F5344CB8AC3E}">
        <p14:creationId xmlns:p14="http://schemas.microsoft.com/office/powerpoint/2010/main" val="339699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DB5810-5471-4BA5-9E62-1BBCD1D878FD}" type="slidenum">
              <a:rPr lang="en-US" smtClean="0"/>
              <a:t>2</a:t>
            </a:fld>
            <a:endParaRPr lang="en-US"/>
          </a:p>
        </p:txBody>
      </p:sp>
    </p:spTree>
    <p:extLst>
      <p:ext uri="{BB962C8B-B14F-4D97-AF65-F5344CB8AC3E}">
        <p14:creationId xmlns:p14="http://schemas.microsoft.com/office/powerpoint/2010/main" val="399163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5400" b="1" smtClean="0">
                <a:solidFill>
                  <a:schemeClr val="bg1"/>
                </a:solidFill>
                <a:latin typeface="Times New Roman" pitchFamily="18" charset="0"/>
                <a:cs typeface="Times New Roman" pitchFamily="18" charset="0"/>
              </a:rPr>
              <a:t>HÃY SỬA ĐƯỜNG</a:t>
            </a:r>
            <a:br>
              <a:rPr lang="vi-VN"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Lm. Mi Trầm</a:t>
            </a:r>
            <a:endParaRPr lang="en-US"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8039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Hãy sửa đường cho Chúa để Ngài bước đi. Hãy sửa lòng ngay thẳng Chúa sẽ ngự vào. Ngày Ngài đến thế gian bừng sáng bình minh ngày Ngài đến thế gian vui sống an bình.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smtClean="0">
                <a:solidFill>
                  <a:schemeClr val="bg1"/>
                </a:solidFill>
                <a:latin typeface="Times New Roman" pitchFamily="18" charset="0"/>
                <a:cs typeface="Times New Roman" pitchFamily="18" charset="0"/>
              </a:rPr>
              <a:t>1. Nào ta hãy vui lên, vui lên, Chúa chăn dắt đoàn chiên như mục tử. Nào ta hãy vui lên, vui lên Chúa chăn dắt đoàn chiên như mẹ hiền.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Nào ta hãy an tâm, an tâm, Chúa nhân ái từ bi tha lầm lỗi. Nào ta hãy an tâm, an tâm, Chúa ban phúc đầy dư cho người trần.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9070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03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120</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SỬA ĐƯỜNG Lm. Mi Trầm</vt:lpstr>
      <vt:lpstr>ĐK. Hãy sửa đường cho Chúa để Ngài bước đi. Hãy sửa lòng ngay thẳng Chúa sẽ ngự vào. Ngày Ngài đến thế gian bừng sáng bình minh ngày Ngài đến thế gian vui sống an bình.</vt:lpstr>
      <vt:lpstr>1. Nào ta hãy vui lên, vui lên, Chúa chăn dắt đoàn chiên như mục tử. Nào ta hãy vui lên, vui lên Chúa chăn dắt đoàn chiên như mẹ hiền.</vt:lpstr>
      <vt:lpstr>2. Nào ta hãy an tâm, an tâm, Chúa nhân ái từ bi tha lầm lỗi. Nào ta hãy an tâm, an tâm, Chúa ban phúc đầy dư cho người trần.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72</cp:revision>
  <dcterms:created xsi:type="dcterms:W3CDTF">2021-11-30T02:00:37Z</dcterms:created>
  <dcterms:modified xsi:type="dcterms:W3CDTF">2021-11-30T04:48:34Z</dcterms:modified>
</cp:coreProperties>
</file>