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ĐẾN CUNG CHÚC (Tv. 94)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Hãy đến đây cung chúc Chúa Trời, hiệp mừng Núi Đá độ trì ta. Đến trưóc Thiên Nhan tấu khúc đàn, vào bệ kiến cất lời hòa ca.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là Đấng toàn năng, cao vượt hết các chư thần, vực thẳm sâu tay Người gìn giữ; bao ngọn núi Chúa luôn trông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Chúa tạo tác biển khơi, trên mặt đất Chúa an bài; nào mau ta vào sùng bái; mau phục xuống trước Tôn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là Chúa Tể ta, ta là chính thứ dân Người; là chiên con Người dìu dắt; luôn hãy lắng tiếng nghe theo Người.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135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HÃY ĐẾN CUNG CHÚC (Tv. 94) Lm. Kim Long</vt:lpstr>
      <vt:lpstr>ĐK. Hãy đến đây cung chúc Chúa Trời, hiệp mừng Núi Đá độ trì ta. Đến trưóc Thiên Nhan tấu khúc đàn, vào bệ kiến cất lời hòa ca.</vt:lpstr>
      <vt:lpstr>1. Chúa là Đấng toàn năng, cao vượt hết các chư thần, vực thẳm sâu tay Người gìn giữ; bao ngọn núi Chúa luôn trông chừng,</vt:lpstr>
      <vt:lpstr>2. Chúa tạo tác biển khơi, trên mặt đất Chúa an bài; nào mau ta vào sùng bái; mau phục xuống trước Tôn nhan Người.</vt:lpstr>
      <vt:lpstr>3. Chúa là Chúa Tể ta, ta là chính thứ dân Người; là chiên con Người dìu dắt; luôn hãy lắng tiếng nghe theo Người.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242</cp:revision>
  <dcterms:created xsi:type="dcterms:W3CDTF">2021-12-01T03:00:51Z</dcterms:created>
  <dcterms:modified xsi:type="dcterms:W3CDTF">2021-12-05T12:00:09Z</dcterms:modified>
</cp:coreProperties>
</file>