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HƯƠNG NGUYỆN CẦU</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Chúa xin cho lời con nguyện cầu, tưa hương dịu thơm bay lên nhan Chúa, cho bàn tay con dâng lên bao tình yêu, được như của lễ cung tiến trong </a:t>
            </a:r>
            <a:r>
              <a:rPr lang="vi-VN" sz="4000" b="1">
                <a:solidFill>
                  <a:schemeClr val="bg1"/>
                </a:solidFill>
                <a:latin typeface="Times New Roman" pitchFamily="18" charset="0"/>
                <a:cs typeface="Times New Roman" pitchFamily="18" charset="0"/>
              </a:rPr>
              <a:t>sương </a:t>
            </a:r>
            <a:r>
              <a:rPr lang="vi-VN" sz="4000" b="1" smtClean="0">
                <a:solidFill>
                  <a:schemeClr val="bg1"/>
                </a:solidFill>
                <a:latin typeface="Times New Roman" pitchFamily="18" charset="0"/>
                <a:cs typeface="Times New Roman" pitchFamily="18" charset="0"/>
              </a:rPr>
              <a:t>chiều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Lạy Chúa! Con hết tình kêu van, xin thương hộ giúp con, lắng nghe lời con thiết tha tháng ngày, cầu xin Chúa đến </a:t>
            </a:r>
            <a:r>
              <a:rPr lang="vi-VN" b="1">
                <a:solidFill>
                  <a:schemeClr val="bg1"/>
                </a:solidFill>
                <a:latin typeface="Times New Roman" pitchFamily="18" charset="0"/>
                <a:cs typeface="Times New Roman" pitchFamily="18" charset="0"/>
              </a:rPr>
              <a:t>ủi </a:t>
            </a:r>
            <a:r>
              <a:rPr lang="vi-VN" b="1" smtClean="0">
                <a:solidFill>
                  <a:schemeClr val="bg1"/>
                </a:solidFill>
                <a:latin typeface="Times New Roman" pitchFamily="18" charset="0"/>
                <a:cs typeface="Times New Roman" pitchFamily="18" charset="0"/>
              </a:rPr>
              <a:t>an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Xin giữ gìn miệng con, xin canh phòng lưỡi con, chớ để lòng con vấn vương thế lụy, rủ thương tha thứ </a:t>
            </a:r>
            <a:r>
              <a:rPr lang="vi-VN" sz="4800" b="1">
                <a:solidFill>
                  <a:schemeClr val="bg1"/>
                </a:solidFill>
                <a:latin typeface="Times New Roman" pitchFamily="18" charset="0"/>
                <a:cs typeface="Times New Roman" pitchFamily="18" charset="0"/>
              </a:rPr>
              <a:t>tội </a:t>
            </a:r>
            <a:r>
              <a:rPr lang="vi-VN" sz="4800" b="1" smtClean="0">
                <a:solidFill>
                  <a:schemeClr val="bg1"/>
                </a:solidFill>
                <a:latin typeface="Times New Roman" pitchFamily="18" charset="0"/>
                <a:cs typeface="Times New Roman" pitchFamily="18" charset="0"/>
              </a:rPr>
              <a:t>khiên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Chúa! Xin đốt lửa tin yêu trong tâm hồn chúng con, giúp cho lòng con cháy lên sáng ngời, tỏa lan đức ái </a:t>
            </a:r>
            <a:r>
              <a:rPr lang="vi-VN" sz="4800" b="1">
                <a:solidFill>
                  <a:schemeClr val="bg1"/>
                </a:solidFill>
                <a:latin typeface="Times New Roman" pitchFamily="18" charset="0"/>
                <a:cs typeface="Times New Roman" pitchFamily="18" charset="0"/>
              </a:rPr>
              <a:t>mọi </a:t>
            </a:r>
            <a:r>
              <a:rPr lang="vi-VN" sz="4800" b="1" smtClean="0">
                <a:solidFill>
                  <a:schemeClr val="bg1"/>
                </a:solidFill>
                <a:latin typeface="Times New Roman" pitchFamily="18" charset="0"/>
                <a:cs typeface="Times New Roman" pitchFamily="18" charset="0"/>
              </a:rPr>
              <a:t>nơi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Lạy Chúa! Con ngước nhìn đăm chiêu, dâng trọn niềm mến yêu. Chúa canh chừng con thoát mưu ác thù để con đưa bước </a:t>
            </a:r>
            <a:r>
              <a:rPr lang="vi-VN" sz="4000" b="1">
                <a:solidFill>
                  <a:schemeClr val="bg1"/>
                </a:solidFill>
                <a:latin typeface="Times New Roman" pitchFamily="18" charset="0"/>
                <a:cs typeface="Times New Roman" pitchFamily="18" charset="0"/>
              </a:rPr>
              <a:t>bình </a:t>
            </a:r>
            <a:r>
              <a:rPr lang="vi-VN" sz="4000" b="1" smtClean="0">
                <a:solidFill>
                  <a:schemeClr val="bg1"/>
                </a:solidFill>
                <a:latin typeface="Times New Roman" pitchFamily="18" charset="0"/>
                <a:cs typeface="Times New Roman" pitchFamily="18" charset="0"/>
              </a:rPr>
              <a:t>an</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176</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HƯƠNG NGUYỆN CẦU Lm. Kim Long</vt:lpstr>
      <vt:lpstr>ĐK. Lạy Chúa xin cho lời con nguyện cầu, tưa hương dịu thơm bay lên nhan Chúa, cho bàn tay con dâng lên bao tình yêu, được như của lễ cung tiến trong sương chiều.</vt:lpstr>
      <vt:lpstr>1/ Lạy Chúa! Con hết tình kêu van, xin thương hộ giúp con, lắng nghe lời con thiết tha tháng ngày, cầu xin Chúa đến ủi an.</vt:lpstr>
      <vt:lpstr>2/ Lạy Chúa! Xin giữ gìn miệng con, xin canh phòng lưỡi con, chớ để lòng con vấn vương thế lụy, rủ thương tha thứ tội khiên.</vt:lpstr>
      <vt:lpstr>3/ Lạy Chúa! Xin đốt lửa tin yêu trong tâm hồn chúng con, giúp cho lòng con cháy lên sáng ngời, tỏa lan đức ái mọi nơi.</vt:lpstr>
      <vt:lpstr>4/ Lạy Chúa! Con ngước nhìn đăm chiêu, dâng trọn niềm mến yêu. Chúa canh chừng con thoát mưu ác thù để con đưa bước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675</cp:revision>
  <dcterms:created xsi:type="dcterms:W3CDTF">2021-12-01T03:00:51Z</dcterms:created>
  <dcterms:modified xsi:type="dcterms:W3CDTF">2021-12-12T06:51:15Z</dcterms:modified>
</cp:coreProperties>
</file>