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HỠI </a:t>
            </a:r>
            <a:r>
              <a:rPr lang="vi-VN" sz="4000" b="1">
                <a:solidFill>
                  <a:schemeClr val="bg1"/>
                </a:solidFill>
                <a:latin typeface="Times New Roman" pitchFamily="18" charset="0"/>
                <a:cs typeface="Times New Roman" pitchFamily="18" charset="0"/>
              </a:rPr>
              <a:t>DÂN </a:t>
            </a:r>
            <a:r>
              <a:rPr lang="vi-VN" sz="4000" b="1" smtClean="0">
                <a:solidFill>
                  <a:schemeClr val="bg1"/>
                </a:solidFill>
                <a:latin typeface="Times New Roman" pitchFamily="18" charset="0"/>
                <a:cs typeface="Times New Roman" pitchFamily="18" charset="0"/>
              </a:rPr>
              <a:t>SION</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Trầm Hương FMSR</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Hỡi dân Sion ngươi sẽ không còn phải khóc nữa. Vì Chúa sẽ đến cứu độ, sẽ dủ lòng giáng phúc </a:t>
            </a:r>
            <a:r>
              <a:rPr lang="vi-VN" b="1">
                <a:solidFill>
                  <a:schemeClr val="bg1"/>
                </a:solidFill>
                <a:latin typeface="Times New Roman" pitchFamily="18" charset="0"/>
                <a:cs typeface="Times New Roman" pitchFamily="18" charset="0"/>
              </a:rPr>
              <a:t>cho </a:t>
            </a:r>
            <a:r>
              <a:rPr lang="vi-VN" b="1" smtClean="0">
                <a:solidFill>
                  <a:schemeClr val="bg1"/>
                </a:solidFill>
                <a:latin typeface="Times New Roman" pitchFamily="18" charset="0"/>
                <a:cs typeface="Times New Roman" pitchFamily="18" charset="0"/>
              </a:rPr>
              <a:t>ngươi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C</a:t>
            </a:r>
            <a:r>
              <a:rPr lang="vi-VN" sz="4800" b="1" smtClean="0">
                <a:solidFill>
                  <a:schemeClr val="bg1"/>
                </a:solidFill>
                <a:latin typeface="Times New Roman" pitchFamily="18" charset="0"/>
                <a:cs typeface="Times New Roman" pitchFamily="18" charset="0"/>
              </a:rPr>
              <a:t>húa </a:t>
            </a:r>
            <a:r>
              <a:rPr lang="vi-VN" sz="4800" b="1">
                <a:solidFill>
                  <a:schemeClr val="bg1"/>
                </a:solidFill>
                <a:latin typeface="Times New Roman" pitchFamily="18" charset="0"/>
                <a:cs typeface="Times New Roman" pitchFamily="18" charset="0"/>
              </a:rPr>
              <a:t>ban cho ngươi bánh ăn trong lúc ngặt nghèo và nước uống trong cơn khốn quẫn. Đấng dạy dỗ nươi không còn lánh mặt, và mắt ngươi sẽ thấy Đấng dạy </a:t>
            </a:r>
            <a:r>
              <a:rPr lang="vi-VN" sz="4800" b="1">
                <a:solidFill>
                  <a:schemeClr val="bg1"/>
                </a:solidFill>
                <a:latin typeface="Times New Roman" pitchFamily="18" charset="0"/>
                <a:cs typeface="Times New Roman" pitchFamily="18" charset="0"/>
              </a:rPr>
              <a:t>dỗ </a:t>
            </a:r>
            <a:r>
              <a:rPr lang="vi-VN" sz="4800" b="1" smtClean="0">
                <a:solidFill>
                  <a:schemeClr val="bg1"/>
                </a:solidFill>
                <a:latin typeface="Times New Roman" pitchFamily="18" charset="0"/>
                <a:cs typeface="Times New Roman" pitchFamily="18" charset="0"/>
              </a:rPr>
              <a:t>ngươi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1367</TotalTime>
  <Words>70</Words>
  <Application>Microsoft Office PowerPoint</Application>
  <PresentationFormat>On-screen Show (16:9)</PresentationFormat>
  <Paragraphs>6</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HỠI DÂN SION Trầm Hương FMSR</vt:lpstr>
      <vt:lpstr>Hỡi dân Sion ngươi sẽ không còn phải khóc nữa. Vì Chúa sẽ đến cứu độ, sẽ dủ lòng giáng phúc cho ngươi.</vt:lpstr>
      <vt:lpstr>Chúa ban cho ngươi bánh ăn trong lúc ngặt nghèo và nước uống trong cơn khốn quẫn. Đấng dạy dỗ nươi không còn lánh mặt, và mắt ngươi sẽ thấy Đấng dạy dỗ ngươi.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434</cp:revision>
  <dcterms:created xsi:type="dcterms:W3CDTF">2021-12-01T03:00:51Z</dcterms:created>
  <dcterms:modified xsi:type="dcterms:W3CDTF">2021-12-10T08:03:27Z</dcterms:modified>
</cp:coreProperties>
</file>