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KHOẢNG CÁCH </a:t>
            </a:r>
            <a:r>
              <a:rPr lang="vi-VN" sz="3600" b="1">
                <a:solidFill>
                  <a:schemeClr val="bg1"/>
                </a:solidFill>
                <a:latin typeface="Times New Roman" pitchFamily="18" charset="0"/>
                <a:cs typeface="Times New Roman" pitchFamily="18" charset="0"/>
              </a:rPr>
              <a:t>CUỘC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Khoảng cách nào lớn lao như đời người với người ẩn tàng trong sự chết. Cái chết của vực thẳm sân si của nhân danh vô lý chà đạp cả lương tri. Chỉ cái chết từ bi từ Giê-su thập giá đảo lộn mọi nghĩ suy của loài người lâm lụy. Chỉ cái chết trao đi từ Giê-su vô tội thành nguồn ơn cứu rỗi hôm nay và ngày mai.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Nhờ Ngài đã sống lại đang ngụ giữa chúng ta tô đẹp ngày tương lai. Và Ngài đang sống mãi trong tình mến không phai xóa khoảng cách u hoài. Với niềm tin yêu mới tung gieo khắp muôn nơi cho cuộc sống rạng ngời. Đường đời sẽ tươi màu vì Giê-su đang sống giữa mọi người chúng ta.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Khoảng cách nào rất sâu trong cuộc đời con người vẫn hằn lên vết tích. Vết tích của ngạo nghễ u mê của bon chen quyền thế hèn mọn bị khinh chê. Chỉ cái chết từ bi từ Giê-su thập giá đảo lộn mọi nghĩ suy của loài người lâm lụy. Chỉ cái chết trao đi từ Giê-su vô tội thành nguồn ơn cứu rỗi hôm nay và ngày mai.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Khoảng cách nào rất xa giữa lòng người với người trong tình yêu nhân thế. Thế giới vẫn là những oan khiên đảo điên bao kiếp sống mịt mù cõi hư không. Chỉ cái chết từ bi từ Giê-su thập giá đảo lộn mọi nghĩ suy của loài người lâm lụy. Chỉ cái chết trao đi từ Giê-su vô tội thành nguồn ơn cứu rỗi hôm nay và ngày </a:t>
            </a:r>
            <a:r>
              <a:rPr lang="vi-VN" sz="3600" b="1">
                <a:solidFill>
                  <a:schemeClr val="bg1"/>
                </a:solidFill>
                <a:latin typeface="Times New Roman" pitchFamily="18" charset="0"/>
                <a:cs typeface="Times New Roman" pitchFamily="18" charset="0"/>
              </a:rPr>
              <a:t>mai</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3795</TotalTime>
  <Words>301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KHOẢNG CÁCH CUỘC ĐỜI  Lm. Thái Nguyên</vt:lpstr>
      <vt:lpstr>1. Khoảng cách nào lớn lao như đời người với người ẩn tàng trong sự chết. Cái chết của vực thẳm sân si của nhân danh vô lý chà đạp cả lương tri. Chỉ cái chết từ bi từ Giê-su thập giá đảo lộn mọi nghĩ suy của loài người lâm lụy. Chỉ cái chết trao đi từ Giê-su vô tội thành nguồn ơn cứu rỗi hôm nay và ngày mai.</vt:lpstr>
      <vt:lpstr>ĐK. Nhờ Ngài đã sống lại đang ngụ giữa chúng ta tô đẹp ngày tương lai. Và Ngài đang sống mãi trong tình mến không phai xóa khoảng cách u hoài. Với niềm tin yêu mới tung gieo khắp muôn nơi cho cuộc sống rạng ngời. Đường đời sẽ tươi màu vì Giê-su đang sống giữa mọi người chúng ta.</vt:lpstr>
      <vt:lpstr>2. Khoảng cách nào rất sâu trong cuộc đời con người vẫn hằn lên vết tích. Vết tích của ngạo nghễ u mê của bon chen quyền thế hèn mọn bị khinh chê. Chỉ cái chết từ bi từ Giê-su thập giá đảo lộn mọi nghĩ suy của loài người lâm lụy. Chỉ cái chết trao đi từ Giê-su vô tội thành nguồn ơn cứu rỗi hôm nay và ngày mai.</vt:lpstr>
      <vt:lpstr>3. Khoảng cách nào rất xa giữa lòng người với người trong tình yêu nhân thế. Thế giới vẫn là những oan khiên đảo điên bao kiếp sống mịt mù cõi hư không. Chỉ cái chết từ bi từ Giê-su thập giá đảo lộn mọi nghĩ suy của loài người lâm lụy. Chỉ cái chết trao đi từ Giê-su vô tội thành nguồn ơn cứu rỗi hôm nay và ngày mai.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1398</cp:revision>
  <dcterms:created xsi:type="dcterms:W3CDTF">2021-12-01T03:00:51Z</dcterms:created>
  <dcterms:modified xsi:type="dcterms:W3CDTF">2021-12-28T22:00:35Z</dcterms:modified>
</cp:coreProperties>
</file>