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KHÚC CA LÊN ĐỀN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Trần gian hôm nay dâng lên tiếng ca dịu dàng, hòa với cung đàn nhịp nhàng đoàn con dâng tiến. Cùng muôn Thiên Sứ ca vang Thiên Chúa vinh quang. Chung tiếng hân hoan rộn ràng khúc ca lên đền.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Tôn vinh Thiên Chúa muôn đời, ngàn lời tri ân cảm mến. Dâng lên tình con thiết tha, Chúa thương dắt dìu đường đời con luôn vững tin.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Ơn thiêng ban xuống vơi đầy, từng ngày tim con rạng rỡ. Dâng lên tình con bé thơ, mãi luôn mong chờ cậy nhờ ơn thiêng Chúa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Ơn Cha ban xuống chan hòa, mặn mà con dâng tình mến. Bao nhiêu hồng ân chứa chan, mãi luôn tuôn tràn từng ngày qua muôn tháng năm.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1182</TotalTime>
  <Words>155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KHÚC CA LÊN ĐỀN Giang Ân</vt:lpstr>
      <vt:lpstr>ĐK. Trần gian hôm nay dâng lên tiếng ca dịu dàng, hòa với cung đàn nhịp nhàng đoàn con dâng tiến. Cùng muôn Thiên Sứ ca vang Thiên Chúa vinh quang. Chung tiếng hân hoan rộn ràng khúc ca lên đền.</vt:lpstr>
      <vt:lpstr>1. Tôn vinh Thiên Chúa muôn đời, ngàn lời tri ân cảm mến. Dâng lên tình con thiết tha, Chúa thương dắt dìu đường đời con luôn vững tin.</vt:lpstr>
      <vt:lpstr>2. Ơn thiêng ban xuống vơi đầy, từng ngày tim con rạng rỡ. Dâng lên tình con bé thơ, mãi luôn mong chờ cậy nhờ ơn thiêng Chúa thôi.</vt:lpstr>
      <vt:lpstr>3. Ơn Cha ban xuống chan hòa, mặn mà con dâng tình mến. Bao nhiêu hồng ân chứa chan, mãi luôn tuôn tràn từng ngày qua muôn tháng năm.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350</cp:revision>
  <dcterms:created xsi:type="dcterms:W3CDTF">2021-12-01T03:00:51Z</dcterms:created>
  <dcterms:modified xsi:type="dcterms:W3CDTF">2021-12-09T23:39:58Z</dcterms:modified>
</cp:coreProperties>
</file>