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LÀ ĐÂY CỦA LỄ</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Ngọc Linh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Với những lao nhọc mồ hôi nước mắt. Với những ưu phiền và những xót xa. Là đây của lễ tiến dâng về Cha. Là đây của lễ, lễ dâng mọn hèn.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Xin cho cuộc đời con như bánh rượu lừng hương. Xin cho cuộc đời con luôn sáng ngời yêu thương.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Với những vui buồn thời gian lớp lớp. Với những kiếm tìm và những ước mơ. Là đây của lễ tiến dâng về Cha. Là đây của lễ, lễ dâng mọn hèn.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Với những ân cần sẻ chia tấm bánh. Với những hy vọng ngày mai sáng tươi. Là đây của lễ tiến dâng về Cha. Là đây của lễ, lễ dâng mọn hèn.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1980</TotalTime>
  <Words>148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LÀ ĐÂY CỦA LỄ Ngọc Linh</vt:lpstr>
      <vt:lpstr>1/ Với những lao nhọc mồ hôi nước mắt. Với những ưu phiền và những xót xa. Là đây của lễ tiến dâng về Cha. Là đây của lễ, lễ dâng mọn hèn.</vt:lpstr>
      <vt:lpstr>ĐK. Xin cho cuộc đời con như bánh rượu lừng hương. Xin cho cuộc đời con luôn sáng ngời yêu thương.</vt:lpstr>
      <vt:lpstr>2/ Với những vui buồn thời gian lớp lớp. Với những kiếm tìm và những ước mơ. Là đây của lễ tiến dâng về Cha. Là đây của lễ, lễ dâng mọn hèn.</vt:lpstr>
      <vt:lpstr>3. Với những ân cần sẻ chia tấm bánh. Với những hy vọng ngày mai sáng tươi. Là đây của lễ tiến dâng về Cha. Là đây của lễ, lễ dâng mọn hèn.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716</cp:revision>
  <dcterms:created xsi:type="dcterms:W3CDTF">2021-12-01T03:00:51Z</dcterms:created>
  <dcterms:modified xsi:type="dcterms:W3CDTF">2021-12-12T08:07:53Z</dcterms:modified>
</cp:coreProperties>
</file>