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CUỘC ĐỜI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Ninh Doãn Hùng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Những khi con buồn xin dâng lên, dâng lên Cha ngàn nỗi lo âu, dâng lên Cha kiếp sống đọa đày, dâng tháng ngày dật dờ truân chuyên. Rồi ngày con vui xin dâng lên, dâng lên Cha cuộc sống thân thương, dâng lên Cha tiếng hát tuyệt vời, dâng tiếng cười luôn thắm trên môi.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Lạy Cha (lạy Cha nhân ái) này con tiến dâng (con xin tiến dâng lên) hồn xác con với bao ước nguyện. Nguyện xin (nguyện xin Thiên Chúa) nhận cho lễ dâng (tuy không đáng Chúa ơi) nhưng con dâng với tất cả chân tình.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Nắng mưa dãi dầu xin dâng lên bao lao công ngày tháng truân chuyên, xin dâng lên sớm tối nhọc nhằn, dâng tháng ngày đợi chờ băn khoăn. Ngày ngày qua đi con hân hoan dâng lên Cha ruộng lúa đơm bông, dâng lên Cha trái chín nho nồng, dâng tấm lòng yêu mến không vơi.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1777</TotalTime>
  <Words>194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CUỘC ĐỜI Ninh Doãn Hùng </vt:lpstr>
      <vt:lpstr>1. Những khi con buồn xin dâng lên, dâng lên Cha ngàn nỗi lo âu, dâng lên Cha kiếp sống đọa đày, dâng tháng ngày dật dờ truân chuyên. Rồi ngày con vui xin dâng lên, dâng lên Cha cuộc sống thân thương, dâng lên Cha tiếng hát tuyệt vời, dâng tiếng cười luôn thắm trên môi. </vt:lpstr>
      <vt:lpstr>ĐK: Lạy Cha (lạy Cha nhân ái) này con tiến dâng (con xin tiến dâng lên) hồn xác con với bao ước nguyện. Nguyện xin (nguyện xin Thiên Chúa) nhận cho lễ dâng (tuy không đáng Chúa ơi) nhưng con dâng với tất cả chân tình. </vt:lpstr>
      <vt:lpstr>2. Nắng mưa dãi dầu xin dâng lên bao lao công ngày tháng truân chuyên, xin dâng lên sớm tối nhọc nhằn, dâng tháng ngày đợi chờ băn khoăn. Ngày ngày qua đi con hân hoan dâng lên Cha ruộng lúa đơm bông, dâng lên Cha trái chín nho nồng, dâng tấm lòng yêu mến không vơi.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620</cp:revision>
  <dcterms:created xsi:type="dcterms:W3CDTF">2021-12-01T03:00:51Z</dcterms:created>
  <dcterms:modified xsi:type="dcterms:W3CDTF">2021-12-11T07:51:33Z</dcterms:modified>
</cp:coreProperties>
</file>