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VẬT DÂNG CHA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Hải Nguyễn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Muôn thiên thần cánh trắng (ơ), nâng bước Mẹ về trời, cho đoàn con gửi với lễ vật về dâng Cha. Lễ vật của đoàn con, là tin kính trọn niềm,là tin yêu son sắt, là trọn đời tạ ơn.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Lễ vật dâng Cha là tấm bánh thơm từ nương đồng, là chén rượu đỏ thắm nồng, tháng ngày vất vả lao công. Dâng đời chúng con, suốt ngày dầm mưa giãi nắng. gánh gồng áo cơm đè nặng, vai gầy hằn in tháng năm.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Lễ vật dâng Cha, là hạt giống con rải trên đồng, chiều sớm mong mỏi nóng lòng, sớm được nảy hạt đơm bông. Dâng trời nắng mưa, sớm thuận hoà trưa râm mát, bớt mồ hôi mặn ruộng đồng, lúa nặng hạt cây </a:t>
            </a:r>
            <a:r>
              <a:rPr lang="vi-VN" b="1">
                <a:solidFill>
                  <a:schemeClr val="bg1"/>
                </a:solidFill>
                <a:latin typeface="Times New Roman" pitchFamily="18" charset="0"/>
                <a:cs typeface="Times New Roman" pitchFamily="18" charset="0"/>
              </a:rPr>
              <a:t>trĩu </a:t>
            </a:r>
            <a:r>
              <a:rPr lang="vi-VN" b="1" smtClean="0">
                <a:solidFill>
                  <a:schemeClr val="bg1"/>
                </a:solidFill>
                <a:latin typeface="Times New Roman" pitchFamily="18" charset="0"/>
                <a:cs typeface="Times New Roman" pitchFamily="18" charset="0"/>
              </a:rPr>
              <a:t>b</a:t>
            </a:r>
            <a:r>
              <a:rPr lang="en-US" b="1">
                <a:solidFill>
                  <a:schemeClr val="bg1"/>
                </a:solidFill>
                <a:latin typeface="Times New Roman" pitchFamily="18" charset="0"/>
                <a:cs typeface="Times New Roman" pitchFamily="18" charset="0"/>
              </a:rPr>
              <a:t>ô</a:t>
            </a:r>
            <a:r>
              <a:rPr lang="vi-VN" b="1" smtClean="0">
                <a:solidFill>
                  <a:schemeClr val="bg1"/>
                </a:solidFill>
                <a:latin typeface="Times New Roman" pitchFamily="18" charset="0"/>
                <a:cs typeface="Times New Roman" pitchFamily="18" charset="0"/>
              </a:rPr>
              <a:t>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Lễ vật dâng Cha mùa mưa lũ dâng tràn thôn làng, người đói kẻ nghèo khốn nạn , hang cùng ngõ hẻm than van. Khấn quyền phép Cha, đắp bù nhiều nơi hạn hán, khắp trời êm ả thuận hoà, thế trần đẹp như gấm </a:t>
            </a:r>
            <a:r>
              <a:rPr lang="vi-VN" sz="4800" b="1">
                <a:solidFill>
                  <a:schemeClr val="bg1"/>
                </a:solidFill>
                <a:latin typeface="Times New Roman" pitchFamily="18" charset="0"/>
                <a:cs typeface="Times New Roman" pitchFamily="18" charset="0"/>
              </a:rPr>
              <a:t>hoa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2100</TotalTime>
  <Words>221</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VẬT DÂNG CHA Hải Nguyễn</vt:lpstr>
      <vt:lpstr>ĐK: Muôn thiên thần cánh trắng (ơ), nâng bước Mẹ về trời, cho đoàn con gửi với lễ vật về dâng Cha. Lễ vật của đoàn con, là tin kính trọn niềm,là tin yêu son sắt, là trọn đời tạ ơn.</vt:lpstr>
      <vt:lpstr>1/. Lễ vật dâng Cha là tấm bánh thơm từ nương đồng, là chén rượu đỏ thắm nồng, tháng ngày vất vả lao công. Dâng đời chúng con, suốt ngày dầm mưa giãi nắng. gánh gồng áo cơm đè nặng, vai gầy hằn in tháng năm.</vt:lpstr>
      <vt:lpstr>2/. Lễ vật dâng Cha, là hạt giống con rải trên đồng, chiều sớm mong mỏi nóng lòng, sớm được nảy hạt đơm bông. Dâng trời nắng mưa, sớm thuận hoà trưa râm mát, bớt mồ hôi mặn ruộng đồng, lúa nặng hạt cây trĩu bông.</vt:lpstr>
      <vt:lpstr>3/. Lễ vật dâng Cha mùa mưa lũ dâng tràn thôn làng, người đói kẻ nghèo khốn nạn , hang cùng ngõ hẻm than van. Khấn quyền phép Cha, đắp bù nhiều nơi hạn hán, khắp trời êm ả thuận hoà, thế trần đẹp như gấm hoa.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785</cp:revision>
  <dcterms:created xsi:type="dcterms:W3CDTF">2021-12-01T03:00:51Z</dcterms:created>
  <dcterms:modified xsi:type="dcterms:W3CDTF">2021-12-13T22:53:59Z</dcterms:modified>
</cp:coreProperties>
</file>