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LỜI CẦU BÊN </a:t>
            </a:r>
            <a:r>
              <a:rPr lang="vi-VN" b="1">
                <a:solidFill>
                  <a:schemeClr val="bg1"/>
                </a:solidFill>
                <a:latin typeface="Times New Roman" pitchFamily="18" charset="0"/>
                <a:cs typeface="Times New Roman" pitchFamily="18" charset="0"/>
              </a:rPr>
              <a:t>HANG </a:t>
            </a:r>
            <a:r>
              <a:rPr lang="vi-VN" b="1" smtClean="0">
                <a:solidFill>
                  <a:schemeClr val="bg1"/>
                </a:solidFill>
                <a:latin typeface="Times New Roman" pitchFamily="18" charset="0"/>
                <a:cs typeface="Times New Roman" pitchFamily="18" charset="0"/>
              </a:rPr>
              <a:t>BÊ-LEM</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a:t>
            </a:r>
            <a:r>
              <a:rPr lang="vi-VN" b="1">
                <a:solidFill>
                  <a:schemeClr val="bg1"/>
                </a:solidFill>
                <a:latin typeface="Times New Roman" pitchFamily="18" charset="0"/>
                <a:cs typeface="Times New Roman" pitchFamily="18" charset="0"/>
              </a:rPr>
              <a:t>Văn </a:t>
            </a:r>
            <a:r>
              <a:rPr lang="vi-VN" b="1" smtClean="0">
                <a:solidFill>
                  <a:schemeClr val="bg1"/>
                </a:solidFill>
                <a:latin typeface="Times New Roman" pitchFamily="18" charset="0"/>
                <a:cs typeface="Times New Roman" pitchFamily="18" charset="0"/>
              </a:rPr>
              <a:t>Tuyên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Lặng quỳ bên hang đá yêu thương ngắm nhìn Giê-su. Giê-su ơi! Giáng sinh làm Người. Giê-su ơi! Rét run vì yêu. Tình Chúa sáng soi lối đường. Tình con sa chìm bóng tối. Tình Chúa thủy chung muôn đời còn mãi mối tình Giê-su.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Hài Đồng Giê-su yêu con đời đời. Hài Đồng Giê-su Giáng Sinh vì yêu. Hài Đồng Giê-su yêu người chúng con, bỏ trời vàng son chia cuộc đời gian khó. Con xin tri ân Em-ma-nu-el! Con xin tri ân Em-ma-nu-el! Con xin tôn vinh Ngôi Lời Thiên Chúa. Con xin tôn vinh Ngôi Trời Giáng Sinh.</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2/ Nguyện cầu bên hang đá xin cho những người yêu dấu. Bao muôn ân xuống trên gia đình luôn an vui sống trong tình yêu. Tình Chúa mến thương suốt đời. Này con dâng niềm tin mới. Hồng phúc Chúa ban hải hà Ngài đã giáng trần cho ta.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Gục đầu bên hang đá xin dâng hết cả ngày mai. Bao lo âu suốt trong đêm dài bao ưu tư ước mơ nặng vai. Này Chúa có nghe tiếng lòng chờ mong an bình cuộc sống. Và Chúa thắp lên hy vọng bừng sáng giữa trời đêm đông.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3549</TotalTime>
  <Words>241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CẦU BÊN HANG BÊ-LEM  Lm. Nguyễn Văn Tuyên</vt:lpstr>
      <vt:lpstr>1/ Lặng quỳ bên hang đá yêu thương ngắm nhìn Giê-su. Giê-su ơi! Giáng sinh làm Người. Giê-su ơi! Rét run vì yêu. Tình Chúa sáng soi lối đường. Tình con sa chìm bóng tối. Tình Chúa thủy chung muôn đời còn mãi mối tình Giê-su.</vt:lpstr>
      <vt:lpstr>ĐK. Hài Đồng Giê-su yêu con đời đời. Hài Đồng Giê-su Giáng Sinh vì yêu. Hài Đồng Giê-su yêu người chúng con, bỏ trời vàng son chia cuộc đời gian khó. Con xin tri ân Em-ma-nu-el! Con xin tri ân Em-ma-nu-el! Con xin tôn vinh Ngôi Lời Thiên Chúa. Con xin tôn vinh Ngôi Trời Giáng Sinh.</vt:lpstr>
      <vt:lpstr>2/ Nguyện cầu bên hang đá xin cho những người yêu dấu. Bao muôn ân xuống trên gia đình luôn an vui sống trong tình yêu. Tình Chúa mến thương suốt đời. Này con dâng niềm tin mới. Hồng phúc Chúa ban hải hà Ngài đã giáng trần cho ta.</vt:lpstr>
      <vt:lpstr>3/ Gục đầu bên hang đá xin dâng hết cả ngày mai. Bao lo âu suốt trong đêm dài bao ưu tư ước mơ nặng vai. Này Chúa có nghe tiếng lòng chờ mong an bình cuộc sống. Và Chúa thắp lên hy vọng bừng sáng giữa trời đêm đông.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1339</cp:revision>
  <dcterms:created xsi:type="dcterms:W3CDTF">2021-12-01T03:00:51Z</dcterms:created>
  <dcterms:modified xsi:type="dcterms:W3CDTF">2021-12-20T22:00:27Z</dcterms:modified>
</cp:coreProperties>
</file>