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LỜI NGUYỆN ĐẦU TIÊN</a:t>
            </a:r>
            <a:br>
              <a:rPr lang="vi-VN"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Trung Chính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Lời nguyện đầu tiên con dâng lên Chúa khi ánh dương về niềm tin tràn trề thành kính cầu xin. Lời nguyện đầu tiên con dâng lên Chúa khi nắng tươi hồng tình yêu lòng thành, Chúa ơi đoái nhìn.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Lời nguyện cầu đầu tiên khi con vừa thức giấc, xin với hết tâm hồn là cho suốt đời con trọn niềm </a:t>
            </a:r>
            <a:r>
              <a:rPr lang="vi-VN" sz="4800" b="1">
                <a:solidFill>
                  <a:schemeClr val="bg1"/>
                </a:solidFill>
                <a:latin typeface="Times New Roman" pitchFamily="18" charset="0"/>
                <a:cs typeface="Times New Roman" pitchFamily="18" charset="0"/>
              </a:rPr>
              <a:t>yêu </a:t>
            </a:r>
            <a:r>
              <a:rPr lang="vi-VN" sz="4800" b="1" smtClean="0">
                <a:solidFill>
                  <a:schemeClr val="bg1"/>
                </a:solidFill>
                <a:latin typeface="Times New Roman" pitchFamily="18" charset="0"/>
                <a:cs typeface="Times New Roman" pitchFamily="18" charset="0"/>
              </a:rPr>
              <a:t>Chúa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Lời nguyện đầu tiên con dâng lên Chúa khi đến nhà thờ bên ánh đèn chầu này Chúa ngự đây. Lời nguyện đầu tiên con dâng lên Chúa khi đến thánh đường sau mỗi đêm dài mến thương vơi </a:t>
            </a:r>
            <a:r>
              <a:rPr lang="vi-VN" sz="4800" b="1">
                <a:solidFill>
                  <a:schemeClr val="bg1"/>
                </a:solidFill>
                <a:latin typeface="Times New Roman" pitchFamily="18" charset="0"/>
                <a:cs typeface="Times New Roman" pitchFamily="18" charset="0"/>
              </a:rPr>
              <a:t>đầy</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Lời nguyện đầu tiên khi con cất bước đi đến học đường đi tới nương đồng học khó cầy sâu. Lời nguyện đầu tiên khi con vui bước đi đến phố phường đi tới thôn làng ngước lên kêu cầu.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TotalTime>
  <Words>166</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LỜI NGUYỆN ĐẦU TIÊN Trung Chính</vt:lpstr>
      <vt:lpstr>1. Lời nguyện đầu tiên con dâng lên Chúa khi ánh dương về niềm tin tràn trề thành kính cầu xin. Lời nguyện đầu tiên con dâng lên Chúa khi nắng tươi hồng tình yêu lòng thành, Chúa ơi đoái nhìn.</vt:lpstr>
      <vt:lpstr>ĐK. Lời nguyện cầu đầu tiên khi con vừa thức giấc, xin với hết tâm hồn là cho suốt đời con trọn niềm yêu Chúa.</vt:lpstr>
      <vt:lpstr>2. Lời nguyện đầu tiên con dâng lên Chúa khi đến nhà thờ bên ánh đèn chầu này Chúa ngự đây. Lời nguyện đầu tiên con dâng lên Chúa khi đến thánh đường sau mỗi đêm dài mến thương vơi đầy.</vt:lpstr>
      <vt:lpstr>3. Lời nguyện đầu tiên khi con cất bước đi đến học đường đi tới nương đồng học khó cầy sâu. Lời nguyện đầu tiên khi con vui bước đi đến phố phường đi tới thôn làng ngước lên kêu cầu.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285</cp:revision>
  <dcterms:created xsi:type="dcterms:W3CDTF">2021-12-01T03:00:51Z</dcterms:created>
  <dcterms:modified xsi:type="dcterms:W3CDTF">2021-12-07T03:00:37Z</dcterms:modified>
</cp:coreProperties>
</file>