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MỘT CÕI </a:t>
            </a:r>
            <a:r>
              <a:rPr lang="vi-VN" sz="3600" b="1">
                <a:solidFill>
                  <a:schemeClr val="bg1"/>
                </a:solidFill>
                <a:latin typeface="Times New Roman" pitchFamily="18" charset="0"/>
                <a:cs typeface="Times New Roman" pitchFamily="18" charset="0"/>
              </a:rPr>
              <a:t>RIÊNG </a:t>
            </a:r>
            <a:r>
              <a:rPr lang="vi-VN" sz="3600" b="1" smtClean="0">
                <a:solidFill>
                  <a:schemeClr val="bg1"/>
                </a:solidFill>
                <a:latin typeface="Times New Roman" pitchFamily="18" charset="0"/>
                <a:cs typeface="Times New Roman" pitchFamily="18" charset="0"/>
              </a:rPr>
              <a:t>TƯ</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Giữa những xao động của nhân thế nổi trôi, giữa những sục sôi tranh chấp trong kiếp người. Giữa những đẹp tươi hay ê chề thất bại, con xin dành một cõi rất riêng tư, cho Giê-su Đấng Tình Yêu thẳm sâu.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ĐK. Một cõi riêng tư (Một cõi) trong lòng con xin dành cho Chúa (xin dành cho Chúa). Một cõi riêng tư (Một cõi) trong lòng con Chúa thương ngự trị (xin Ngài ngự đến). Chúa là điểm hẹn nơi con phát xuất ra đi dấn thân cho cuộc đời nhân trần. Chúa là điểm cao nơi con trở lại để sống trong ân tình niềm vui phút an bình.</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Giữa những u hoài và lo lắng ngày mai, giữa những đổi thay được mất hơn thua này. Giữa những cuồng say đam mê trần gian này, xin giữ lại một cõi rất riêng tư, cho Giê-su Đấng là nơi náu </a:t>
            </a:r>
            <a:r>
              <a:rPr lang="vi-VN" b="1">
                <a:solidFill>
                  <a:schemeClr val="bg1"/>
                </a:solidFill>
                <a:latin typeface="Times New Roman" pitchFamily="18" charset="0"/>
                <a:cs typeface="Times New Roman" pitchFamily="18" charset="0"/>
              </a:rPr>
              <a:t>thân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Giữa lúc cuộc đời bị nhân thế cười chê, giữa lúc bỏ bê lê bước trong hoang dại. Giữa lúc họa tai không ai người đoái hoài, xin trở về một cõi rất riêng tư, trong Giê-su Đấng chở che đỡ nâng.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3817</TotalTime>
  <Words>236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MỘT CÕI RIÊNG TƯ  Lm. Thái Nguyên</vt:lpstr>
      <vt:lpstr>1. Giữa những xao động của nhân thế nổi trôi, giữa những sục sôi tranh chấp trong kiếp người. Giữa những đẹp tươi hay ê chề thất bại, con xin dành một cõi rất riêng tư, cho Giê-su Đấng Tình Yêu thẳm sâu.</vt:lpstr>
      <vt:lpstr>ĐK. Một cõi riêng tư (Một cõi) trong lòng con xin dành cho Chúa (xin dành cho Chúa). Một cõi riêng tư (Một cõi) trong lòng con Chúa thương ngự trị (xin Ngài ngự đến). Chúa là điểm hẹn nơi con phát xuất ra đi dấn thân cho cuộc đời nhân trần. Chúa là điểm cao nơi con trở lại để sống trong ân tình niềm vui phút an bình.</vt:lpstr>
      <vt:lpstr>2. Giữa những u hoài và lo lắng ngày mai, giữa những đổi thay được mất hơn thua này. Giữa những cuồng say đam mê trần gian này, xin giữ lại một cõi rất riêng tư, cho Giê-su Đấng là nơi náu thân.</vt:lpstr>
      <vt:lpstr>3. Giữa lúc cuộc đời bị nhân thế cười chê, giữa lúc bỏ bê lê bước trong hoang dại. Giữa lúc họa tai không ai người đoái hoài, xin trở về một cõi rất riêng tư, trong Giê-su Đấng chở che đỡ nâng.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1411</cp:revision>
  <dcterms:created xsi:type="dcterms:W3CDTF">2021-12-01T03:00:51Z</dcterms:created>
  <dcterms:modified xsi:type="dcterms:W3CDTF">2021-12-28T22:35:59Z</dcterms:modified>
</cp:coreProperties>
</file>