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NGUYỆN CHO LỜI CON</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Nguyện cho lời con tha thiết nguyện cầu, tựa làn hương thơm bay lên thiên nhan. Ðôi tay thanh khiết dâng lên trời cao, được như của lễ hiến trong sương chiều.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Trong ánh huy hoàng đoàn con tiến dâng lời kinh, xin canh giữ tâm hồn đoàn con tháng năm sạch tinh, không nhiễm vương đời miệng con sướng vui hòa ca, luôn xa lối gian tà đường ngay quyết theo vững bền.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hiến tâm hồn nguyện xin chớ xua từ con, xin soi dẫn lối đường đừng cho mắc mưu tà nhân. Trong bóng Cha hiền đoàn con náu thân ngày đêm. Mong qua chốn lưu đày hồn thơ vẫn luôn trắng ngần.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2109</TotalTime>
  <Words>141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NGUYỆN CHO LỜI CON Lm. Kim Long</vt:lpstr>
      <vt:lpstr>ÐK: Nguyện cho lời con tha thiết nguyện cầu, tựa làn hương thơm bay lên thiên nhan. Ðôi tay thanh khiết dâng lên trời cao, được như của lễ hiến trong sương chiều.</vt:lpstr>
      <vt:lpstr>1. Trong ánh huy hoàng đoàn con tiến dâng lời kinh, xin canh giữ tâm hồn đoàn con tháng năm sạch tinh, không nhiễm vương đời miệng con sướng vui hòa ca, luôn xa lối gian tà đường ngay quyết theo vững bền.</vt:lpstr>
      <vt:lpstr>2. Dâng hiến tâm hồn nguyện xin chớ xua từ con, xin soi dẫn lối đường đừng cho mắc mưu tà nhân. Trong bóng Cha hiền đoàn con náu thân ngày đêm. Mong qua chốn lưu đày hồn thơ vẫn luôn trắng ngần.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791</cp:revision>
  <dcterms:created xsi:type="dcterms:W3CDTF">2021-12-01T03:00:51Z</dcterms:created>
  <dcterms:modified xsi:type="dcterms:W3CDTF">2021-12-13T23:03:12Z</dcterms:modified>
</cp:coreProperties>
</file>