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CẦU CHÚA CHÍ ÁI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cầu Chúa chí ái hãy ghé mắt thương tình, nhận của lễ tinh tuyền lòng thành con dâng lên.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Bánh thơm với rượu lành con dâng lên ngai uy linh. Chắp đôi tay nguyện cầu cho muôn dân luôn khang an.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Ước mong bao lời cầu như hương thơm bay lên cao. Chúa khoan nhân vô bờ cho muôn dân thương yêu nhau.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Kết liên nên một lòng như nho thơm nơi ly dâng. Biến tan trong rượu nồng bao đau thương nơi dương gian.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110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NGUYỆN CẦU CHÚA CHÍ ÁI Lm. Kim Long</vt:lpstr>
      <vt:lpstr>ĐK. Nguyện cầu Chúa chí ái hãy ghé mắt thương tình, nhận của lễ tinh tuyền lòng thành con dâng lên.</vt:lpstr>
      <vt:lpstr>1. Bánh thơm với rượu lành con dâng lên ngai uy linh. Chắp đôi tay nguyện cầu cho muôn dân luôn khang an.</vt:lpstr>
      <vt:lpstr>2. Ước mong bao lời cầu như hương thơm bay lên cao. Chúa khoan nhân vô bờ cho muôn dân thương yêu nhau.</vt:lpstr>
      <vt:lpstr>3. Kết liên nên một lòng như nho thơm nơi ly dâng. Biến tan trong rượu nồng bao đau thương nơi dương gian.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868</cp:revision>
  <dcterms:created xsi:type="dcterms:W3CDTF">2021-12-01T03:00:51Z</dcterms:created>
  <dcterms:modified xsi:type="dcterms:W3CDTF">2021-12-14T10:30:13Z</dcterms:modified>
</cp:coreProperties>
</file>