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638" r:id="rId2"/>
    <p:sldId id="749" r:id="rId3"/>
    <p:sldId id="751" r:id="rId4"/>
    <p:sldId id="753" r:id="rId5"/>
    <p:sldId id="810" r:id="rId6"/>
    <p:sldId id="851" r:id="rId7"/>
    <p:sldId id="852" r:id="rId8"/>
    <p:sldId id="909" r:id="rId9"/>
    <p:sldId id="910" r:id="rId10"/>
    <p:sldId id="755" r:id="rId11"/>
    <p:sldId id="812" r:id="rId12"/>
    <p:sldId id="911" r:id="rId13"/>
    <p:sldId id="912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410041"/>
    <a:srgbClr val="FF0000"/>
    <a:srgbClr val="2E002E"/>
    <a:srgbClr val="3E003E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50" autoAdjust="0"/>
    <p:restoredTop sz="94660"/>
  </p:normalViewPr>
  <p:slideViewPr>
    <p:cSldViewPr>
      <p:cViewPr>
        <p:scale>
          <a:sx n="80" d="100"/>
          <a:sy n="80" d="100"/>
        </p:scale>
        <p:origin x="-2514" y="-15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723CA-8064-46F0-9481-5BC092B187C8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78AA8-D3D7-432C-9EE2-E5E765AE5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96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5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9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3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2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43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8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9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5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17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06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00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41D7A-A722-4418-B681-645180D6FAB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3FEEA-878E-401B-BBC1-BAE59205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4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"/>
          <p:cNvSpPr>
            <a:spLocks noChangeArrowheads="1"/>
          </p:cNvSpPr>
          <p:nvPr/>
        </p:nvSpPr>
        <p:spPr bwMode="auto">
          <a:xfrm>
            <a:off x="0" y="257235"/>
            <a:ext cx="91440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5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72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7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7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7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7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7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4658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Content Placeholder 2"/>
          <p:cNvSpPr>
            <a:spLocks noGrp="1"/>
          </p:cNvSpPr>
          <p:nvPr>
            <p:ph idx="1"/>
          </p:nvPr>
        </p:nvSpPr>
        <p:spPr>
          <a:xfrm>
            <a:off x="0" y="209550"/>
            <a:ext cx="9144000" cy="5029200"/>
          </a:xfrm>
        </p:spPr>
        <p:txBody>
          <a:bodyPr>
            <a:normAutofit fontScale="92500" lnSpcReduction="20000"/>
          </a:bodyPr>
          <a:lstStyle/>
          <a:p>
            <a:pPr marL="27385" indent="0" algn="just">
              <a:lnSpc>
                <a:spcPct val="110000"/>
              </a:lnSpc>
              <a:buNone/>
            </a:pPr>
            <a:r>
              <a:rPr lang="en-US" sz="71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Pk3: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Chờ 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đón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Chúa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đến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tâm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hồn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tỉnh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thức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nguyện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Đừng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để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lòng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mình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nặng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nề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lắng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lo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phủ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lấp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endParaRPr lang="en-US" sz="71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7385" indent="0" algn="just">
              <a:lnSpc>
                <a:spcPct val="120000"/>
              </a:lnSpc>
              <a:buNone/>
            </a:pPr>
            <a:endParaRPr lang="en-US" sz="525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1809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0" y="-76200"/>
            <a:ext cx="9144000" cy="5086350"/>
          </a:xfrm>
        </p:spPr>
        <p:txBody>
          <a:bodyPr>
            <a:noAutofit/>
          </a:bodyPr>
          <a:lstStyle/>
          <a:p>
            <a:pPr marL="27385" indent="0" algn="just">
              <a:buNone/>
            </a:pPr>
            <a:r>
              <a:rPr lang="en-US" sz="66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**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Ngày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đêm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mê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mải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chén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say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chén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vui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việc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đời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Hãy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luôn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tỉnh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thức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giữ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cho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tinh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thần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vững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endParaRPr lang="en-US" sz="6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0529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Content Placeholder 2"/>
          <p:cNvSpPr>
            <a:spLocks noGrp="1"/>
          </p:cNvSpPr>
          <p:nvPr>
            <p:ph idx="1"/>
          </p:nvPr>
        </p:nvSpPr>
        <p:spPr>
          <a:xfrm>
            <a:off x="0" y="258366"/>
            <a:ext cx="9144000" cy="4751784"/>
          </a:xfrm>
        </p:spPr>
        <p:txBody>
          <a:bodyPr>
            <a:normAutofit lnSpcReduction="10000"/>
          </a:bodyPr>
          <a:lstStyle/>
          <a:p>
            <a:pPr marL="27385" indent="0" algn="just">
              <a:buNone/>
            </a:pPr>
            <a:r>
              <a:rPr lang="en-US" sz="6600" b="1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Đk: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Hãy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luôn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tỉnh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thức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luôn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chuyên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chăm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nguyện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Hỡi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lạc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lối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Ngài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luôn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mong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chờ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đợi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ta.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7385" indent="0" algn="just">
              <a:lnSpc>
                <a:spcPct val="120000"/>
              </a:lnSpc>
              <a:buNone/>
            </a:pPr>
            <a:endParaRPr lang="en-US" sz="525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9643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0" y="171450"/>
            <a:ext cx="9144000" cy="4838700"/>
          </a:xfrm>
        </p:spPr>
        <p:txBody>
          <a:bodyPr>
            <a:normAutofit fontScale="92500" lnSpcReduction="10000"/>
          </a:bodyPr>
          <a:lstStyle/>
          <a:p>
            <a:pPr marL="27385" indent="0" algn="just">
              <a:buNone/>
            </a:pPr>
            <a:r>
              <a:rPr lang="en-US" sz="7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**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Chúa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đang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ngự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đến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triều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thiên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vinh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quang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rạng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ngời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Những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ai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thành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tín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Ngài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cho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hưởng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quê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muôn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đời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endParaRPr lang="en-US" sz="7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84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0" y="95250"/>
            <a:ext cx="9144000" cy="5048250"/>
          </a:xfrm>
        </p:spPr>
        <p:txBody>
          <a:bodyPr>
            <a:noAutofit/>
          </a:bodyPr>
          <a:lstStyle/>
          <a:p>
            <a:pPr marL="27385" indent="0" algn="just">
              <a:buNone/>
            </a:pPr>
            <a:r>
              <a:rPr lang="en-US" sz="66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Pk1: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Ngày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Chúa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sẽ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đến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bao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điềm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lạ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ở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trên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trời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Mặt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trăng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rung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chuyển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vạn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vật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khiếp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kinh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sợ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hãi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en-US" sz="6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999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0" y="260746"/>
            <a:ext cx="9144000" cy="4825604"/>
          </a:xfrm>
        </p:spPr>
        <p:txBody>
          <a:bodyPr>
            <a:normAutofit fontScale="92500" lnSpcReduction="10000"/>
          </a:bodyPr>
          <a:lstStyle/>
          <a:p>
            <a:pPr marL="27385" indent="0" algn="just">
              <a:buNone/>
            </a:pPr>
            <a:r>
              <a:rPr lang="en-US" sz="71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**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Quyền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năng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Thiên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Chúa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chiếu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soi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khắp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trên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địa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Nào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hãy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tỉnh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thức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chớ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lo say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mê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sự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đời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endParaRPr lang="en-US" sz="71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7385" indent="0" algn="just">
              <a:lnSpc>
                <a:spcPct val="120000"/>
              </a:lnSpc>
              <a:buNone/>
            </a:pPr>
            <a:endParaRPr lang="en-US" sz="525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8774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Content Placeholder 2"/>
          <p:cNvSpPr>
            <a:spLocks noGrp="1"/>
          </p:cNvSpPr>
          <p:nvPr>
            <p:ph idx="1"/>
          </p:nvPr>
        </p:nvSpPr>
        <p:spPr>
          <a:xfrm>
            <a:off x="0" y="258366"/>
            <a:ext cx="9144000" cy="4751784"/>
          </a:xfrm>
        </p:spPr>
        <p:txBody>
          <a:bodyPr>
            <a:normAutofit lnSpcReduction="10000"/>
          </a:bodyPr>
          <a:lstStyle/>
          <a:p>
            <a:pPr marL="27385" indent="0" algn="just">
              <a:buNone/>
            </a:pPr>
            <a:r>
              <a:rPr lang="en-US" sz="6600" b="1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Đk: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Hãy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luôn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tỉnh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thức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luôn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chuyên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chăm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nguyện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Hỡi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lạc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lối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Ngài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luôn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mong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chờ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đợi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ta.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7385" indent="0" algn="just">
              <a:lnSpc>
                <a:spcPct val="120000"/>
              </a:lnSpc>
              <a:buNone/>
            </a:pPr>
            <a:endParaRPr lang="en-US" sz="525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324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0" y="171450"/>
            <a:ext cx="9144000" cy="4838700"/>
          </a:xfrm>
        </p:spPr>
        <p:txBody>
          <a:bodyPr>
            <a:normAutofit fontScale="92500" lnSpcReduction="10000"/>
          </a:bodyPr>
          <a:lstStyle/>
          <a:p>
            <a:pPr marL="27385" indent="0" algn="just">
              <a:buNone/>
            </a:pPr>
            <a:r>
              <a:rPr lang="en-US" sz="7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**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Chúa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đang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ngự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đến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triều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thiên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vinh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quang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rạng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ngời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Những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ai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thành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tín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Ngài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cho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hưởng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quê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muôn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đời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endParaRPr lang="en-US" sz="7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565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0" y="-19050"/>
            <a:ext cx="9144000" cy="5086350"/>
          </a:xfrm>
        </p:spPr>
        <p:txBody>
          <a:bodyPr>
            <a:noAutofit/>
          </a:bodyPr>
          <a:lstStyle/>
          <a:p>
            <a:pPr marL="27385" indent="0" algn="just">
              <a:buNone/>
            </a:pPr>
            <a:r>
              <a:rPr lang="en-US" sz="66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Pk2: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Dù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cho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bôn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xáo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trộn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ở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giữa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cuộc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đời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Lòng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luôn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kết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hiệp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nguyện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để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tâm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tỉnh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thức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en-US" sz="6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2439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0" y="260746"/>
            <a:ext cx="9144000" cy="4825604"/>
          </a:xfrm>
        </p:spPr>
        <p:txBody>
          <a:bodyPr>
            <a:normAutofit fontScale="92500" lnSpcReduction="10000"/>
          </a:bodyPr>
          <a:lstStyle/>
          <a:p>
            <a:pPr marL="27385" indent="0" algn="just">
              <a:buNone/>
            </a:pPr>
            <a:r>
              <a:rPr lang="en-US" sz="71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**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Nhiều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cơn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cám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dỗ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vẫn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luôn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bao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vây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đêm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ngày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Nguyện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xin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ơn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Chúa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giúp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con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thắng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vươt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yếu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1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hèn</a:t>
            </a:r>
            <a:r>
              <a:rPr lang="en-US" sz="7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endParaRPr lang="en-US" sz="71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7385" indent="0" algn="just">
              <a:lnSpc>
                <a:spcPct val="120000"/>
              </a:lnSpc>
              <a:buNone/>
            </a:pPr>
            <a:endParaRPr lang="en-US" sz="525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4748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Content Placeholder 2"/>
          <p:cNvSpPr>
            <a:spLocks noGrp="1"/>
          </p:cNvSpPr>
          <p:nvPr>
            <p:ph idx="1"/>
          </p:nvPr>
        </p:nvSpPr>
        <p:spPr>
          <a:xfrm>
            <a:off x="0" y="258366"/>
            <a:ext cx="9144000" cy="4751784"/>
          </a:xfrm>
        </p:spPr>
        <p:txBody>
          <a:bodyPr>
            <a:normAutofit lnSpcReduction="10000"/>
          </a:bodyPr>
          <a:lstStyle/>
          <a:p>
            <a:pPr marL="27385" indent="0" algn="just">
              <a:buNone/>
            </a:pPr>
            <a:r>
              <a:rPr lang="en-US" sz="6600" b="1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Đk: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Hãy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luôn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tỉnh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thức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luôn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chuyên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chăm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nguyện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Hỡi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lạc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lối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Ngài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luôn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mong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chờ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đợi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ta.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7385" indent="0" algn="just">
              <a:lnSpc>
                <a:spcPct val="120000"/>
              </a:lnSpc>
              <a:buNone/>
            </a:pPr>
            <a:endParaRPr lang="en-US" sz="525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6480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0" y="171450"/>
            <a:ext cx="9144000" cy="4838700"/>
          </a:xfrm>
        </p:spPr>
        <p:txBody>
          <a:bodyPr>
            <a:normAutofit fontScale="92500" lnSpcReduction="10000"/>
          </a:bodyPr>
          <a:lstStyle/>
          <a:p>
            <a:pPr marL="27385" indent="0" algn="just">
              <a:buNone/>
            </a:pPr>
            <a:r>
              <a:rPr lang="en-US" sz="7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**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Chúa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đang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ngự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đến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triều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thiên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vinh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quang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rạng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ngời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Những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ai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thành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tín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Ngài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cho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hưởng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quê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muôn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đời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endParaRPr lang="en-US" sz="7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7025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301</Words>
  <Application>Microsoft Office PowerPoint</Application>
  <PresentationFormat>On-screen Show (16:9)</PresentationFormat>
  <Paragraphs>16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Hung Nam</dc:creator>
  <cp:lastModifiedBy>Hung Nam</cp:lastModifiedBy>
  <cp:revision>89</cp:revision>
  <dcterms:created xsi:type="dcterms:W3CDTF">2021-03-21T23:22:28Z</dcterms:created>
  <dcterms:modified xsi:type="dcterms:W3CDTF">2021-11-27T00:39:42Z</dcterms:modified>
</cp:coreProperties>
</file>