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14"/>
  </p:notesMasterIdLst>
  <p:sldIdLst>
    <p:sldId id="8662" r:id="rId7"/>
    <p:sldId id="8385" r:id="rId8"/>
    <p:sldId id="8391" r:id="rId9"/>
    <p:sldId id="8430" r:id="rId10"/>
    <p:sldId id="8588" r:id="rId11"/>
    <p:sldId id="8663" r:id="rId12"/>
    <p:sldId id="8664" r:id="rId1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3716" autoAdjust="0"/>
  </p:normalViewPr>
  <p:slideViewPr>
    <p:cSldViewPr>
      <p:cViewPr>
        <p:scale>
          <a:sx n="125" d="100"/>
          <a:sy n="125" d="100"/>
        </p:scale>
        <p:origin x="-1224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6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73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7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7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kết Lễ</a:t>
            </a:r>
            <a:r>
              <a:rPr lang="en-US" sz="7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Nguyện Mùa Vọng</a:t>
            </a:r>
          </a:p>
        </p:txBody>
      </p:sp>
    </p:spTree>
    <p:extLst>
      <p:ext uri="{BB962C8B-B14F-4D97-AF65-F5344CB8AC3E}">
        <p14:creationId xmlns:p14="http://schemas.microsoft.com/office/powerpoint/2010/main" val="421012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71450"/>
            <a:ext cx="9144000" cy="53149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Từ trần gian con ngước trông lên Chúa ơi!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 xin hãy mưa đấng thiên sai chúa ơi, nghe lời van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 và đêm con vẫn van xin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0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34290"/>
            <a:ext cx="9116704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 ban ơn cứu rỗi yêu đương.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Bốn phương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đoàn con ngóng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7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7620" y="-171450"/>
            <a:ext cx="9144000" cy="53149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Pk1:</a:t>
            </a:r>
            <a:r>
              <a:rPr lang="en-US" sz="6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Xa xôi cõi trần mong Chúa viếng thăm, </a:t>
            </a:r>
            <a:r>
              <a:rPr lang="vi-VN" sz="6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là hừng đông phá tan mờ </a:t>
            </a:r>
            <a:r>
              <a:rPr lang="vi-VN" sz="6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vi-VN" sz="6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6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323850"/>
            <a:ext cx="9144000" cy="53911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5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 bao tháng ngày </a:t>
            </a:r>
            <a:r>
              <a:rPr lang="en-US" sz="65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en-US" sz="65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đoái </a:t>
            </a:r>
            <a:r>
              <a:rPr lang="en-US" sz="65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thương, xóa tội trần gian, xóa bao </a:t>
            </a:r>
            <a:r>
              <a:rPr lang="en-US" sz="65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lỗi </a:t>
            </a:r>
            <a:r>
              <a:rPr lang="en-US" sz="65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6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5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77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71450"/>
            <a:ext cx="9144000" cy="53149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Từ trần gian con ngước trông lên Chúa ơi!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 xin hãy mưa đấng thiên sai chúa ơi, nghe lời van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 và đêm con vẫn van xin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4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34290"/>
            <a:ext cx="9116704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 ban ơn cứu rỗi yêu đương.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Bốn phương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đoàn con ngóng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8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38925144</TotalTime>
  <Words>153</Words>
  <Application>Microsoft Office PowerPoint</Application>
  <PresentationFormat>On-screen Show (16:9)</PresentationFormat>
  <Paragraphs>10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1643</cp:revision>
  <dcterms:created xsi:type="dcterms:W3CDTF">2013-07-30T12:23:13Z</dcterms:created>
  <dcterms:modified xsi:type="dcterms:W3CDTF">2021-11-26T00:43:54Z</dcterms:modified>
</cp:coreProperties>
</file>