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21"/>
  </p:notesMasterIdLst>
  <p:sldIdLst>
    <p:sldId id="8720" r:id="rId7"/>
    <p:sldId id="8360" r:id="rId8"/>
    <p:sldId id="8362" r:id="rId9"/>
    <p:sldId id="8363" r:id="rId10"/>
    <p:sldId id="8365" r:id="rId11"/>
    <p:sldId id="8453" r:id="rId12"/>
    <p:sldId id="8455" r:id="rId13"/>
    <p:sldId id="8721" r:id="rId14"/>
    <p:sldId id="8722" r:id="rId15"/>
    <p:sldId id="8563" r:id="rId16"/>
    <p:sldId id="8670" r:id="rId17"/>
    <p:sldId id="8723" r:id="rId18"/>
    <p:sldId id="8724" r:id="rId19"/>
    <p:sldId id="8384" r:id="rId20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9" autoAdjust="0"/>
    <p:restoredTop sz="93716" autoAdjust="0"/>
  </p:normalViewPr>
  <p:slideViewPr>
    <p:cSldViewPr>
      <p:cViewPr>
        <p:scale>
          <a:sx n="132" d="100"/>
          <a:sy n="132" d="100"/>
        </p:scale>
        <p:origin x="-1014" y="-6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2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6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772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9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 Hiệp Lễ</a:t>
            </a:r>
            <a:endParaRPr lang="en-US" sz="72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US" sz="4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Nguyện Đấng Cứu Tinh</a:t>
            </a:r>
            <a:endParaRPr lang="en-US" sz="44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70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95250"/>
            <a:ext cx="9144000" cy="52387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4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Pk3: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Nguyện cầu lòng Cha nhân ái dủ tình thương.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Xóa đi lỗi lầm nẻo đường đời con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trót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5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60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 rửa hồn con nên trong sáng như gương,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 con chân thành trở về Ngài ơi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40000"/>
              </a:lnSpc>
            </a:pPr>
            <a:endParaRPr lang="en-US" sz="6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84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9550"/>
            <a:ext cx="9144000" cy="50568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Thần dân ta ơi! Hãy tin tình thương Ta đã cho ngươi, </a:t>
            </a:r>
            <a:r>
              <a:rPr lang="vi-VN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khi chưa tác sinh ngươi, Ta đã yêu thương và đã thứ tha tội</a:t>
            </a:r>
            <a:r>
              <a:rPr lang="en-US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47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29250"/>
            <a:ext cx="9144000" cy="51727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Thần dân ta ơi! Hãy vui mừng lên ta đã nghe ngươi kêu cầu,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 cứu độ ngươi ban cho ngươi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bình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5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6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26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4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Pk1:</a:t>
            </a:r>
            <a:r>
              <a:rPr lang="en-US" sz="5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Nguyện cầu trời cao gieo xuống sương hồng ân.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Khắp trên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địa cầu khô cằn từ bao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40000"/>
              </a:lnSpc>
            </a:pPr>
            <a:endParaRPr lang="en-US" sz="5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1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Nguyện cầu trời cao ban xuống đấng cứu tinh.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 bao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lâu rồi chúng con ngày đêm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trông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5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4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9550"/>
            <a:ext cx="9144000" cy="50568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Thần dân ta ơi! Hãy tin tình thương Ta đã cho ngươi, </a:t>
            </a:r>
            <a:r>
              <a:rPr lang="vi-VN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khi chưa tác sinh ngươi, Ta đã yêu thương và đã thứ tha tội</a:t>
            </a:r>
            <a:r>
              <a:rPr lang="en-US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12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29250"/>
            <a:ext cx="9144000" cy="51727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Thần dân ta ơi! Hãy vui mừng lên ta đã nghe ngươi kêu cầu,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 cứu độ ngươi ban cho ngươi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bình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5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10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Pk2: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Kìa ngàn đồi cao thung lũng san bằng đi,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lối kia gập ghềnh gai nhiều bạn ơi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40000"/>
              </a:lnSpc>
            </a:pPr>
            <a:endParaRPr lang="en-US" sz="60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35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17145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dọn đường thật quang cho con chúa giáng sinh,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sẽ hiến thân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nên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 chuộc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muôn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6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86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9550"/>
            <a:ext cx="9144000" cy="50568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Thần dân ta ơi! Hãy tin tình thương Ta đã cho ngươi, </a:t>
            </a:r>
            <a:r>
              <a:rPr lang="vi-VN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khi chưa tác sinh ngươi, Ta đã yêu thương và đã thứ tha tội</a:t>
            </a:r>
            <a:r>
              <a:rPr lang="en-US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47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29250"/>
            <a:ext cx="9144000" cy="51727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Thần dân ta ơi! Hãy vui mừng lên ta đã nghe ngươi kêu cầu,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 cứu độ ngươi ban cho ngươi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bình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5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6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38925636</TotalTime>
  <Words>320</Words>
  <Application>Microsoft Office PowerPoint</Application>
  <PresentationFormat>On-screen Show (16:9)</PresentationFormat>
  <Paragraphs>18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1835</cp:revision>
  <dcterms:created xsi:type="dcterms:W3CDTF">2013-07-30T12:23:13Z</dcterms:created>
  <dcterms:modified xsi:type="dcterms:W3CDTF">2021-12-01T22:31:46Z</dcterms:modified>
</cp:coreProperties>
</file>