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NGÀI LÀ DŨNG LỰC (Tv 17)</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Phương Anh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là dũng lực con, con yêu mến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Ngài là sơn động chỗ con nương mình. Ngài là quyền uy sức hộ phù con. Ngài là tảng đá, chiến lũy cứu tinh Ngài là dũng lực chở che con luôn.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Tung hô Chúa Trời chúc khen danh Ngài vì Ngài là Cha Đấng cứu độ con. Ngài là Hoàng Đế đã thắng thế gian người Ngài đã chọn Ngài luôn yêu </a:t>
            </a:r>
            <a:r>
              <a:rPr lang="vi-VN" sz="4800" b="1">
                <a:solidFill>
                  <a:schemeClr val="bg1"/>
                </a:solidFill>
                <a:latin typeface="Times New Roman" pitchFamily="18" charset="0"/>
                <a:cs typeface="Times New Roman" pitchFamily="18" charset="0"/>
              </a:rPr>
              <a:t>thương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1247</TotalTime>
  <Words>99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NGÀI LÀ DŨNG LỰC (Tv 17) Lm. Phương Anh</vt:lpstr>
      <vt:lpstr>ĐK. Lạy Chúa là dũng lực con, con yêu mến Ngài.</vt:lpstr>
      <vt:lpstr>1. Ngài là sơn động chỗ con nương mình. Ngài là quyền uy sức hộ phù con. Ngài là tảng đá, chiến lũy cứu tinh Ngài là dũng lực chở che con luôn.</vt:lpstr>
      <vt:lpstr>2. Tung hô Chúa Trời chúc khen danh Ngài vì Ngài là Cha Đấng cứu độ con. Ngài là Hoàng Đế đã thắng thế gian người Ngài đã chọn Ngài luôn yêu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386</cp:revision>
  <dcterms:created xsi:type="dcterms:W3CDTF">2021-12-01T03:00:51Z</dcterms:created>
  <dcterms:modified xsi:type="dcterms:W3CDTF">2021-12-10T00:44:18Z</dcterms:modified>
</cp:coreProperties>
</file>